
<file path=[Content_Types].xml><?xml version="1.0" encoding="utf-8"?>
<Types xmlns="http://schemas.openxmlformats.org/package/2006/content-types">
  <Default Extension="bin" ContentType="application/vnd.openxmlformats-officedocument.oleObject"/>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4.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0" r:id="rId4"/>
    <p:sldMasterId id="2147483688" r:id="rId5"/>
    <p:sldMasterId id="2147483701" r:id="rId6"/>
    <p:sldMasterId id="2147483706" r:id="rId7"/>
    <p:sldMasterId id="2147483729" r:id="rId8"/>
  </p:sldMasterIdLst>
  <p:notesMasterIdLst>
    <p:notesMasterId r:id="rId30"/>
  </p:notesMasterIdLst>
  <p:handoutMasterIdLst>
    <p:handoutMasterId r:id="rId31"/>
  </p:handoutMasterIdLst>
  <p:sldIdLst>
    <p:sldId id="320" r:id="rId9"/>
    <p:sldId id="259" r:id="rId10"/>
    <p:sldId id="304" r:id="rId11"/>
    <p:sldId id="305" r:id="rId12"/>
    <p:sldId id="306" r:id="rId13"/>
    <p:sldId id="307" r:id="rId14"/>
    <p:sldId id="308" r:id="rId15"/>
    <p:sldId id="309" r:id="rId16"/>
    <p:sldId id="283" r:id="rId17"/>
    <p:sldId id="310" r:id="rId18"/>
    <p:sldId id="311" r:id="rId19"/>
    <p:sldId id="312" r:id="rId20"/>
    <p:sldId id="313" r:id="rId21"/>
    <p:sldId id="314" r:id="rId22"/>
    <p:sldId id="319" r:id="rId23"/>
    <p:sldId id="315" r:id="rId24"/>
    <p:sldId id="316" r:id="rId25"/>
    <p:sldId id="317" r:id="rId26"/>
    <p:sldId id="318" r:id="rId27"/>
    <p:sldId id="298" r:id="rId28"/>
    <p:sldId id="299" r:id="rId29"/>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49">
          <p15:clr>
            <a:srgbClr val="A4A3A4"/>
          </p15:clr>
        </p15:guide>
      </p15:sldGuideLst>
    </p:ext>
    <p:ext uri="{2D200454-40CA-4A62-9FC3-DE9A4176ACB9}">
      <p15:notesGuideLst xmlns:p15="http://schemas.microsoft.com/office/powerpoint/2012/main">
        <p15:guide id="1" orient="horz" pos="2801">
          <p15:clr>
            <a:srgbClr val="A4A3A4"/>
          </p15:clr>
        </p15:guide>
        <p15:guide id="2" pos="122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FF9900"/>
    <a:srgbClr val="99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378" autoAdjust="0"/>
    <p:restoredTop sz="88099" autoAdjust="0"/>
  </p:normalViewPr>
  <p:slideViewPr>
    <p:cSldViewPr snapToGrid="0" showGuides="1">
      <p:cViewPr varScale="1">
        <p:scale>
          <a:sx n="93" d="100"/>
          <a:sy n="93" d="100"/>
        </p:scale>
        <p:origin x="156" y="96"/>
      </p:cViewPr>
      <p:guideLst>
        <p:guide orient="horz" pos="2160"/>
        <p:guide pos="249"/>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p:cViewPr>
        <p:scale>
          <a:sx n="70" d="100"/>
          <a:sy n="70" d="100"/>
        </p:scale>
        <p:origin x="-2088" y="-276"/>
      </p:cViewPr>
      <p:guideLst>
        <p:guide orient="horz" pos="2801"/>
        <p:guide pos="122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 Type="http://schemas.openxmlformats.org/officeDocument/2006/relationships/customXml" Target="../customXml/item3.xml"/><Relationship Id="rId21" Type="http://schemas.openxmlformats.org/officeDocument/2006/relationships/slide" Target="slides/slide13.xml"/><Relationship Id="rId34" Type="http://schemas.openxmlformats.org/officeDocument/2006/relationships/theme" Target="theme/theme1.xml"/><Relationship Id="rId7" Type="http://schemas.openxmlformats.org/officeDocument/2006/relationships/slideMaster" Target="slideMasters/slideMaster4.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slide" Target="slides/slide2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notesMaster" Target="notesMasters/notesMaster1.xml"/><Relationship Id="rId35"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lvl1pPr>
          </a:lstStyle>
          <a:p>
            <a:endParaRPr lang="en-US"/>
          </a:p>
        </p:txBody>
      </p:sp>
      <p:sp>
        <p:nvSpPr>
          <p:cNvPr id="3" name="Date Placeholder 2"/>
          <p:cNvSpPr>
            <a:spLocks noGrp="1"/>
          </p:cNvSpPr>
          <p:nvPr>
            <p:ph type="dt" sz="quarter" idx="1"/>
          </p:nvPr>
        </p:nvSpPr>
        <p:spPr>
          <a:xfrm>
            <a:off x="4143587" y="0"/>
            <a:ext cx="3169920" cy="480060"/>
          </a:xfrm>
          <a:prstGeom prst="rect">
            <a:avLst/>
          </a:prstGeom>
        </p:spPr>
        <p:txBody>
          <a:bodyPr vert="horz" lIns="96661" tIns="48331" rIns="96661" bIns="48331" rtlCol="0"/>
          <a:lstStyle>
            <a:lvl1pPr algn="r">
              <a:defRPr sz="1300"/>
            </a:lvl1pPr>
          </a:lstStyle>
          <a:p>
            <a:fld id="{DB228672-4337-41E0-A109-2BF6C0A0EED5}" type="datetimeFigureOut">
              <a:rPr lang="en-US" smtClean="0"/>
              <a:pPr/>
              <a:t>11/19/2018</a:t>
            </a:fld>
            <a:endParaRPr lang="en-US"/>
          </a:p>
        </p:txBody>
      </p:sp>
      <p:sp>
        <p:nvSpPr>
          <p:cNvPr id="4" name="Footer Placeholder 3"/>
          <p:cNvSpPr>
            <a:spLocks noGrp="1"/>
          </p:cNvSpPr>
          <p:nvPr>
            <p:ph type="ftr" sz="quarter" idx="2"/>
          </p:nvPr>
        </p:nvSpPr>
        <p:spPr>
          <a:xfrm>
            <a:off x="0" y="9119474"/>
            <a:ext cx="3169920" cy="480060"/>
          </a:xfrm>
          <a:prstGeom prst="rect">
            <a:avLst/>
          </a:prstGeom>
        </p:spPr>
        <p:txBody>
          <a:bodyPr vert="horz" lIns="96661" tIns="48331" rIns="96661" bIns="48331" rtlCol="0" anchor="b"/>
          <a:lstStyle>
            <a:lvl1pPr algn="l">
              <a:defRPr sz="1300"/>
            </a:lvl1pPr>
          </a:lstStyle>
          <a:p>
            <a:r>
              <a:rPr lang="en-US" smtClean="0"/>
              <a:t>Page XX-#</a:t>
            </a:r>
            <a:endParaRPr lang="en-US"/>
          </a:p>
        </p:txBody>
      </p:sp>
      <p:sp>
        <p:nvSpPr>
          <p:cNvPr id="5" name="Slide Number Placeholder 4"/>
          <p:cNvSpPr>
            <a:spLocks noGrp="1"/>
          </p:cNvSpPr>
          <p:nvPr>
            <p:ph type="sldNum" sz="quarter" idx="3"/>
          </p:nvPr>
        </p:nvSpPr>
        <p:spPr>
          <a:xfrm>
            <a:off x="4143587" y="9119474"/>
            <a:ext cx="3169920" cy="480060"/>
          </a:xfrm>
          <a:prstGeom prst="rect">
            <a:avLst/>
          </a:prstGeom>
        </p:spPr>
        <p:txBody>
          <a:bodyPr vert="horz" lIns="96661" tIns="48331" rIns="96661" bIns="48331" rtlCol="0" anchor="b"/>
          <a:lstStyle>
            <a:lvl1pPr algn="r">
              <a:defRPr sz="1300"/>
            </a:lvl1pPr>
          </a:lstStyle>
          <a:p>
            <a:fld id="{0381AB50-9623-476D-A480-EBA540222513}" type="slidenum">
              <a:rPr lang="en-US" smtClean="0"/>
              <a:pPr/>
              <a:t>‹#›</a:t>
            </a:fld>
            <a:endParaRPr lang="en-US"/>
          </a:p>
        </p:txBody>
      </p:sp>
    </p:spTree>
    <p:extLst>
      <p:ext uri="{BB962C8B-B14F-4D97-AF65-F5344CB8AC3E}">
        <p14:creationId xmlns:p14="http://schemas.microsoft.com/office/powerpoint/2010/main" val="2812618692"/>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1930400" y="720725"/>
            <a:ext cx="4800600" cy="3600450"/>
          </a:xfrm>
          <a:prstGeom prst="rect">
            <a:avLst/>
          </a:prstGeom>
          <a:noFill/>
          <a:ln w="12700">
            <a:solidFill>
              <a:prstClr val="black"/>
            </a:solidFill>
          </a:ln>
        </p:spPr>
        <p:txBody>
          <a:bodyPr vert="horz" lIns="96661" tIns="48331" rIns="96661" bIns="48331" rtlCol="0" anchor="ctr"/>
          <a:lstStyle/>
          <a:p>
            <a:r>
              <a:rPr lang="en-US" dirty="0" smtClean="0"/>
              <a:t>text</a:t>
            </a:r>
            <a:endParaRPr lang="en-US" dirty="0"/>
          </a:p>
        </p:txBody>
      </p:sp>
      <p:sp>
        <p:nvSpPr>
          <p:cNvPr id="5" name="Notes Placeholder 4"/>
          <p:cNvSpPr>
            <a:spLocks noGrp="1"/>
          </p:cNvSpPr>
          <p:nvPr>
            <p:ph type="body" sz="quarter" idx="3"/>
          </p:nvPr>
        </p:nvSpPr>
        <p:spPr>
          <a:xfrm>
            <a:off x="1936750" y="4447617"/>
            <a:ext cx="4826644" cy="4320540"/>
          </a:xfrm>
          <a:prstGeom prst="rect">
            <a:avLst/>
          </a:prstGeom>
        </p:spPr>
        <p:txBody>
          <a:bodyPr vert="horz" lIns="96661" tIns="48331" rIns="96661" bIns="48331"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Line 8"/>
          <p:cNvSpPr>
            <a:spLocks noChangeShapeType="1"/>
          </p:cNvSpPr>
          <p:nvPr/>
        </p:nvSpPr>
        <p:spPr bwMode="auto">
          <a:xfrm>
            <a:off x="1604976" y="600075"/>
            <a:ext cx="0" cy="8401050"/>
          </a:xfrm>
          <a:prstGeom prst="line">
            <a:avLst/>
          </a:prstGeom>
          <a:noFill/>
          <a:ln w="9525">
            <a:solidFill>
              <a:schemeClr val="tx1"/>
            </a:solidFill>
            <a:round/>
            <a:headEnd/>
            <a:tailEnd/>
          </a:ln>
          <a:effectLst/>
        </p:spPr>
        <p:txBody>
          <a:bodyPr lIns="96661" tIns="48331" rIns="96661" bIns="48331"/>
          <a:lstStyle/>
          <a:p>
            <a:endParaRPr lang="en-US"/>
          </a:p>
        </p:txBody>
      </p:sp>
      <p:sp>
        <p:nvSpPr>
          <p:cNvPr id="11" name="Rectangle 14"/>
          <p:cNvSpPr>
            <a:spLocks noChangeArrowheads="1"/>
          </p:cNvSpPr>
          <p:nvPr/>
        </p:nvSpPr>
        <p:spPr bwMode="auto">
          <a:xfrm>
            <a:off x="257387" y="160021"/>
            <a:ext cx="6934201" cy="325041"/>
          </a:xfrm>
          <a:prstGeom prst="rect">
            <a:avLst/>
          </a:prstGeom>
          <a:noFill/>
          <a:ln w="9525">
            <a:noFill/>
            <a:miter lim="800000"/>
            <a:headEnd/>
            <a:tailEnd/>
          </a:ln>
          <a:effectLst/>
        </p:spPr>
        <p:txBody>
          <a:bodyPr lIns="97725" tIns="48862" rIns="97725" bIns="48862"/>
          <a:lstStyle/>
          <a:p>
            <a:pPr marL="0" marR="0" indent="0" algn="l" defTabSz="966612" rtl="0" eaLnBrk="1" fontAlgn="auto" latinLnBrk="0" hangingPunct="1">
              <a:lnSpc>
                <a:spcPct val="100000"/>
              </a:lnSpc>
              <a:spcBef>
                <a:spcPts val="0"/>
              </a:spcBef>
              <a:spcAft>
                <a:spcPts val="0"/>
              </a:spcAft>
              <a:buClrTx/>
              <a:buSzTx/>
              <a:buFontTx/>
              <a:buNone/>
              <a:tabLst/>
              <a:defRPr/>
            </a:pPr>
            <a:r>
              <a:rPr lang="en-US" sz="1200" dirty="0" smtClean="0">
                <a:latin typeface="Arial" pitchFamily="34" charset="0"/>
                <a:cs typeface="Arial" pitchFamily="34" charset="0"/>
              </a:rPr>
              <a:t>Core Java 8 and Development Tools                               </a:t>
            </a:r>
            <a:r>
              <a:rPr lang="en-US" sz="1200" baseline="0" dirty="0" smtClean="0">
                <a:latin typeface="Arial" pitchFamily="34" charset="0"/>
                <a:cs typeface="Arial" pitchFamily="34" charset="0"/>
              </a:rPr>
              <a:t>                           </a:t>
            </a:r>
            <a:r>
              <a:rPr lang="en-US" sz="1200" dirty="0" smtClean="0">
                <a:latin typeface="Arial" pitchFamily="34" charset="0"/>
                <a:cs typeface="Arial" pitchFamily="34" charset="0"/>
              </a:rPr>
              <a:t>Lambda Expressions		</a:t>
            </a:r>
            <a:endParaRPr lang="en-US" sz="1200" dirty="0">
              <a:latin typeface="Arial" pitchFamily="34" charset="0"/>
              <a:cs typeface="Arial" pitchFamily="34" charset="0"/>
            </a:endParaRPr>
          </a:p>
        </p:txBody>
      </p:sp>
      <p:sp>
        <p:nvSpPr>
          <p:cNvPr id="12" name="Rectangle 14"/>
          <p:cNvSpPr>
            <a:spLocks noChangeArrowheads="1"/>
          </p:cNvSpPr>
          <p:nvPr/>
        </p:nvSpPr>
        <p:spPr bwMode="auto">
          <a:xfrm>
            <a:off x="3831187" y="8788595"/>
            <a:ext cx="2946699" cy="341758"/>
          </a:xfrm>
          <a:prstGeom prst="rect">
            <a:avLst/>
          </a:prstGeom>
          <a:noFill/>
          <a:ln w="9525">
            <a:noFill/>
            <a:miter lim="800000"/>
            <a:headEnd/>
            <a:tailEnd/>
          </a:ln>
          <a:effectLst/>
        </p:spPr>
        <p:txBody>
          <a:bodyPr lIns="97725" tIns="48862" rIns="97725" bIns="48862"/>
          <a:lstStyle/>
          <a:p>
            <a:pPr marL="0" marR="0" indent="0" algn="l" defTabSz="966612" rtl="0" eaLnBrk="1" fontAlgn="auto" latinLnBrk="0" hangingPunct="1">
              <a:lnSpc>
                <a:spcPct val="100000"/>
              </a:lnSpc>
              <a:spcBef>
                <a:spcPts val="0"/>
              </a:spcBef>
              <a:spcAft>
                <a:spcPts val="0"/>
              </a:spcAft>
              <a:buClrTx/>
              <a:buSzTx/>
              <a:buFontTx/>
              <a:buNone/>
              <a:tabLst/>
              <a:defRPr/>
            </a:pPr>
            <a:r>
              <a:rPr lang="en-US" sz="1100" dirty="0" smtClean="0">
                <a:latin typeface="Arial" pitchFamily="34" charset="0"/>
                <a:cs typeface="Arial" pitchFamily="34" charset="0"/>
              </a:rPr>
              <a:t>		 Page 21-</a:t>
            </a:r>
            <a:fld id="{BD9FB300-F9DC-4669-88F4-967ABA23CC04}" type="slidenum">
              <a:rPr lang="en-US" sz="1100" smtClean="0">
                <a:latin typeface="Arial" pitchFamily="34" charset="0"/>
                <a:cs typeface="Arial" pitchFamily="34" charset="0"/>
              </a:rPr>
              <a:pPr marL="0" marR="0" indent="0" algn="l" defTabSz="966612" rtl="0" eaLnBrk="1" fontAlgn="auto" latinLnBrk="0" hangingPunct="1">
                <a:lnSpc>
                  <a:spcPct val="100000"/>
                </a:lnSpc>
                <a:spcBef>
                  <a:spcPts val="0"/>
                </a:spcBef>
                <a:spcAft>
                  <a:spcPts val="0"/>
                </a:spcAft>
                <a:buClrTx/>
                <a:buSzTx/>
                <a:buFontTx/>
                <a:buNone/>
                <a:tabLst/>
                <a:defRPr/>
              </a:pPr>
              <a:t>‹#›</a:t>
            </a:fld>
            <a:r>
              <a:rPr lang="en-US" sz="1100" dirty="0" smtClean="0">
                <a:latin typeface="Arial" pitchFamily="34" charset="0"/>
                <a:cs typeface="Arial" pitchFamily="34" charset="0"/>
              </a:rPr>
              <a:t> </a:t>
            </a:r>
          </a:p>
          <a:p>
            <a:r>
              <a:rPr lang="en-US" sz="1100" dirty="0" smtClean="0">
                <a:latin typeface="Arial" pitchFamily="34" charset="0"/>
                <a:cs typeface="Arial" pitchFamily="34" charset="0"/>
              </a:rPr>
              <a:t>  </a:t>
            </a:r>
            <a:endParaRPr lang="en-US" sz="1100" dirty="0">
              <a:latin typeface="Arial" pitchFamily="34" charset="0"/>
              <a:cs typeface="Arial" pitchFamily="34" charset="0"/>
            </a:endParaRPr>
          </a:p>
        </p:txBody>
      </p:sp>
    </p:spTree>
    <p:extLst>
      <p:ext uri="{BB962C8B-B14F-4D97-AF65-F5344CB8AC3E}">
        <p14:creationId xmlns:p14="http://schemas.microsoft.com/office/powerpoint/2010/main" val="1122094422"/>
      </p:ext>
    </p:extLst>
  </p:cSld>
  <p:clrMap bg1="lt1" tx1="dk1" bg2="lt2" tx2="dk2" accent1="accent1" accent2="accent2" accent3="accent3" accent4="accent4" accent5="accent5" accent6="accent6" hlink="hlink" folHlink="folHlink"/>
  <p:hf dt="0"/>
  <p:notesStyle>
    <a:lvl1pPr marL="0" algn="l" defTabSz="914400" rtl="0" eaLnBrk="1" latinLnBrk="0" hangingPunct="1">
      <a:defRPr sz="1000" kern="1200">
        <a:solidFill>
          <a:schemeClr val="tx1"/>
        </a:solidFill>
        <a:latin typeface="Arial" pitchFamily="34" charset="0"/>
        <a:ea typeface="+mn-ea"/>
        <a:cs typeface="Arial" pitchFamily="34" charset="0"/>
      </a:defRPr>
    </a:lvl1pPr>
    <a:lvl2pPr marL="457200" algn="l" defTabSz="914400" rtl="0" eaLnBrk="1" latinLnBrk="0" hangingPunct="1">
      <a:defRPr sz="1000" kern="1200">
        <a:solidFill>
          <a:schemeClr val="tx1"/>
        </a:solidFill>
        <a:latin typeface="Arial" pitchFamily="34" charset="0"/>
        <a:ea typeface="+mn-ea"/>
        <a:cs typeface="Arial" pitchFamily="34" charset="0"/>
      </a:defRPr>
    </a:lvl2pPr>
    <a:lvl3pPr marL="914400" algn="l" defTabSz="914400" rtl="0" eaLnBrk="1" latinLnBrk="0" hangingPunct="1">
      <a:defRPr sz="1000" kern="1200">
        <a:solidFill>
          <a:schemeClr val="tx1"/>
        </a:solidFill>
        <a:latin typeface="Arial" pitchFamily="34" charset="0"/>
        <a:ea typeface="+mn-ea"/>
        <a:cs typeface="Arial" pitchFamily="34" charset="0"/>
      </a:defRPr>
    </a:lvl3pPr>
    <a:lvl4pPr marL="1371600" algn="l" defTabSz="914400" rtl="0" eaLnBrk="1" latinLnBrk="0" hangingPunct="1">
      <a:defRPr sz="1000" kern="1200">
        <a:solidFill>
          <a:schemeClr val="tx1"/>
        </a:solidFill>
        <a:latin typeface="Arial" pitchFamily="34" charset="0"/>
        <a:ea typeface="+mn-ea"/>
        <a:cs typeface="Arial" pitchFamily="34" charset="0"/>
      </a:defRPr>
    </a:lvl4pPr>
    <a:lvl5pPr marL="1828800" algn="l" defTabSz="914400" rtl="0" eaLnBrk="1" latinLnBrk="0" hangingPunct="1">
      <a:defRPr sz="1000" kern="1200">
        <a:solidFill>
          <a:schemeClr val="tx1"/>
        </a:solidFill>
        <a:latin typeface="Arial" pitchFamily="34" charset="0"/>
        <a:ea typeface="+mn-ea"/>
        <a:cs typeface="Arial"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a:xfrm>
            <a:off x="1931988" y="720725"/>
            <a:ext cx="4800600" cy="3600450"/>
          </a:xfrm>
        </p:spPr>
      </p:sp>
      <p:sp>
        <p:nvSpPr>
          <p:cNvPr id="6" name="Notes Placeholder 5"/>
          <p:cNvSpPr>
            <a:spLocks noGrp="1"/>
          </p:cNvSpPr>
          <p:nvPr>
            <p:ph type="body" idx="1"/>
          </p:nvPr>
        </p:nvSpPr>
        <p:spPr/>
        <p:txBody>
          <a:bodyPr/>
          <a:lstStyle/>
          <a:p>
            <a:endParaRPr lang="en-US"/>
          </a:p>
        </p:txBody>
      </p:sp>
    </p:spTree>
    <p:extLst>
      <p:ext uri="{BB962C8B-B14F-4D97-AF65-F5344CB8AC3E}">
        <p14:creationId xmlns:p14="http://schemas.microsoft.com/office/powerpoint/2010/main" val="40012941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smtClean="0"/>
              <a:t>Built-in Functional Interfaces</a:t>
            </a:r>
          </a:p>
          <a:p>
            <a:endParaRPr lang="en-US" dirty="0" smtClean="0"/>
          </a:p>
          <a:p>
            <a:r>
              <a:rPr lang="en-US" dirty="0" smtClean="0"/>
              <a:t>As we have learnt so far, functional interfaces can be implemented by writing lambda expressions. Does it means, we have to write functional interface every time if we want to work with Lambda expressions? </a:t>
            </a:r>
          </a:p>
          <a:p>
            <a:endParaRPr lang="en-US" dirty="0" smtClean="0"/>
          </a:p>
          <a:p>
            <a:r>
              <a:rPr lang="en-US" dirty="0" smtClean="0"/>
              <a:t>Certainly no. As Java 8 comes with dozens of built-in functional interfaces, all are written and kept in </a:t>
            </a:r>
            <a:r>
              <a:rPr lang="en-US" dirty="0" err="1" smtClean="0"/>
              <a:t>java.util.function</a:t>
            </a:r>
            <a:r>
              <a:rPr lang="en-US" dirty="0" smtClean="0"/>
              <a:t> package. These interfaces can be useful when implementing lambda expressions. </a:t>
            </a:r>
          </a:p>
          <a:p>
            <a:endParaRPr lang="en-US" dirty="0" smtClean="0"/>
          </a:p>
          <a:p>
            <a:r>
              <a:rPr lang="en-US" dirty="0" smtClean="0"/>
              <a:t>All of these functional interfaces are written in generics format and hence can be applied in many different contexts. Use of such interfaces can greatly reduce the amount of code. </a:t>
            </a:r>
          </a:p>
          <a:p>
            <a:endParaRPr lang="en-US" dirty="0" smtClean="0"/>
          </a:p>
          <a:p>
            <a:r>
              <a:rPr lang="en-US" dirty="0" smtClean="0"/>
              <a:t>Functional Interfaces are categories into four types:</a:t>
            </a:r>
          </a:p>
          <a:p>
            <a:endParaRPr lang="en-US" dirty="0" smtClean="0"/>
          </a:p>
          <a:p>
            <a:r>
              <a:rPr lang="en-US" dirty="0" smtClean="0"/>
              <a:t>Supplier</a:t>
            </a:r>
          </a:p>
          <a:p>
            <a:r>
              <a:rPr lang="en-US" dirty="0" smtClean="0"/>
              <a:t>Consumer</a:t>
            </a:r>
          </a:p>
          <a:p>
            <a:r>
              <a:rPr lang="en-US" dirty="0" smtClean="0"/>
              <a:t>Predicate</a:t>
            </a:r>
          </a:p>
          <a:p>
            <a:r>
              <a:rPr lang="en-US" dirty="0" smtClean="0"/>
              <a:t>Function</a:t>
            </a:r>
          </a:p>
          <a:p>
            <a:endParaRPr lang="en-US" dirty="0" smtClean="0"/>
          </a:p>
          <a:p>
            <a:r>
              <a:rPr lang="en-US" dirty="0" smtClean="0"/>
              <a:t>Lets discover the each type in detail!</a:t>
            </a:r>
          </a:p>
        </p:txBody>
      </p:sp>
      <p:sp>
        <p:nvSpPr>
          <p:cNvPr id="6" name="Slide Image Placeholder 5"/>
          <p:cNvSpPr>
            <a:spLocks noGrp="1" noRot="1" noChangeAspect="1"/>
          </p:cNvSpPr>
          <p:nvPr>
            <p:ph type="sldImg"/>
          </p:nvPr>
        </p:nvSpPr>
        <p:spPr>
          <a:xfrm>
            <a:off x="1931988" y="720725"/>
            <a:ext cx="4800600" cy="3600450"/>
          </a:xfrm>
        </p:spPr>
      </p:sp>
    </p:spTree>
    <p:extLst>
      <p:ext uri="{BB962C8B-B14F-4D97-AF65-F5344CB8AC3E}">
        <p14:creationId xmlns:p14="http://schemas.microsoft.com/office/powerpoint/2010/main" val="23146595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smtClean="0"/>
              <a:t>Supplier&lt;T&gt;</a:t>
            </a:r>
          </a:p>
          <a:p>
            <a:endParaRPr lang="en-US" dirty="0" smtClean="0"/>
          </a:p>
          <a:p>
            <a:r>
              <a:rPr lang="en-US" dirty="0" smtClean="0"/>
              <a:t>As the name suggest, Supplier&lt;T&gt; interface contains only one method get() which accepts no arguments but supplies a new object of type T. There are few predefined suppliers which returns object of specified type. For example, </a:t>
            </a:r>
            <a:r>
              <a:rPr lang="en-US" dirty="0" err="1" smtClean="0"/>
              <a:t>BooleanSupplier</a:t>
            </a:r>
            <a:r>
              <a:rPr lang="en-US" dirty="0" smtClean="0"/>
              <a:t> supplies Boolean valued results.  </a:t>
            </a:r>
          </a:p>
        </p:txBody>
      </p:sp>
      <p:sp>
        <p:nvSpPr>
          <p:cNvPr id="6" name="Slide Image Placeholder 5"/>
          <p:cNvSpPr>
            <a:spLocks noGrp="1" noRot="1" noChangeAspect="1"/>
          </p:cNvSpPr>
          <p:nvPr>
            <p:ph type="sldImg"/>
          </p:nvPr>
        </p:nvSpPr>
        <p:spPr>
          <a:xfrm>
            <a:off x="1931988" y="720725"/>
            <a:ext cx="4800600" cy="3600450"/>
          </a:xfrm>
        </p:spPr>
      </p:sp>
    </p:spTree>
    <p:extLst>
      <p:ext uri="{BB962C8B-B14F-4D97-AF65-F5344CB8AC3E}">
        <p14:creationId xmlns:p14="http://schemas.microsoft.com/office/powerpoint/2010/main" val="32181533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smtClean="0"/>
              <a:t>Consumer&lt;T&gt;/</a:t>
            </a:r>
            <a:r>
              <a:rPr lang="en-US" dirty="0" err="1" smtClean="0"/>
              <a:t>BiConsumer</a:t>
            </a:r>
            <a:r>
              <a:rPr lang="en-US" dirty="0" smtClean="0"/>
              <a:t>&lt;T,U&gt;</a:t>
            </a:r>
          </a:p>
          <a:p>
            <a:endParaRPr lang="en-US" dirty="0" smtClean="0"/>
          </a:p>
          <a:p>
            <a:r>
              <a:rPr lang="en-US" dirty="0" smtClean="0"/>
              <a:t>Consumers are of two types, a Consumer&lt;T&gt; accepts a single object and returns nothing, while the another </a:t>
            </a:r>
            <a:r>
              <a:rPr lang="en-US" dirty="0" err="1" smtClean="0"/>
              <a:t>BiConsumer</a:t>
            </a:r>
            <a:r>
              <a:rPr lang="en-US" dirty="0" smtClean="0"/>
              <a:t>&lt;T&gt; accepts two objects of any type and returns nothing. It contains a single method called accept() as shown in the slide. </a:t>
            </a:r>
          </a:p>
          <a:p>
            <a:endParaRPr lang="en-US" dirty="0" smtClean="0"/>
          </a:p>
          <a:p>
            <a:endParaRPr lang="en-US" dirty="0" smtClean="0"/>
          </a:p>
        </p:txBody>
      </p:sp>
      <p:sp>
        <p:nvSpPr>
          <p:cNvPr id="6" name="Slide Image Placeholder 5"/>
          <p:cNvSpPr>
            <a:spLocks noGrp="1" noRot="1" noChangeAspect="1"/>
          </p:cNvSpPr>
          <p:nvPr>
            <p:ph type="sldImg"/>
          </p:nvPr>
        </p:nvSpPr>
        <p:spPr>
          <a:xfrm>
            <a:off x="1931988" y="720725"/>
            <a:ext cx="4800600" cy="3600450"/>
          </a:xfrm>
        </p:spPr>
      </p:sp>
    </p:spTree>
    <p:extLst>
      <p:ext uri="{BB962C8B-B14F-4D97-AF65-F5344CB8AC3E}">
        <p14:creationId xmlns:p14="http://schemas.microsoft.com/office/powerpoint/2010/main" val="14598469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smtClean="0"/>
              <a:t>Predicate&lt;T&gt;/</a:t>
            </a:r>
            <a:r>
              <a:rPr lang="en-US" dirty="0" err="1" smtClean="0"/>
              <a:t>BiPredicate</a:t>
            </a:r>
            <a:r>
              <a:rPr lang="en-US" dirty="0" smtClean="0"/>
              <a:t>&lt;T,U&gt;</a:t>
            </a:r>
          </a:p>
          <a:p>
            <a:endParaRPr lang="en-US" dirty="0" smtClean="0"/>
          </a:p>
          <a:p>
            <a:r>
              <a:rPr lang="en-US" dirty="0" smtClean="0"/>
              <a:t>In mathematics, a predicate is a </a:t>
            </a:r>
            <a:r>
              <a:rPr lang="en-US" dirty="0" err="1" smtClean="0"/>
              <a:t>boolean</a:t>
            </a:r>
            <a:r>
              <a:rPr lang="en-US" dirty="0" smtClean="0"/>
              <a:t>-valued function that takes an argument and returns true or false. The function represents a condition that returns true or false for the specified argument. The other type </a:t>
            </a:r>
            <a:r>
              <a:rPr lang="en-US" dirty="0" err="1" smtClean="0"/>
              <a:t>BiPredicate</a:t>
            </a:r>
            <a:r>
              <a:rPr lang="en-US" dirty="0" smtClean="0"/>
              <a:t> is a predicate of two arguments which returns a Boolean value.</a:t>
            </a:r>
          </a:p>
          <a:p>
            <a:endParaRPr lang="en-US" dirty="0" smtClean="0"/>
          </a:p>
        </p:txBody>
      </p:sp>
      <p:sp>
        <p:nvSpPr>
          <p:cNvPr id="6" name="Slide Image Placeholder 5"/>
          <p:cNvSpPr>
            <a:spLocks noGrp="1" noRot="1" noChangeAspect="1"/>
          </p:cNvSpPr>
          <p:nvPr>
            <p:ph type="sldImg"/>
          </p:nvPr>
        </p:nvSpPr>
        <p:spPr>
          <a:xfrm>
            <a:off x="1931988" y="720725"/>
            <a:ext cx="4800600" cy="3600450"/>
          </a:xfrm>
        </p:spPr>
      </p:sp>
    </p:spTree>
    <p:extLst>
      <p:ext uri="{BB962C8B-B14F-4D97-AF65-F5344CB8AC3E}">
        <p14:creationId xmlns:p14="http://schemas.microsoft.com/office/powerpoint/2010/main" val="4426460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smtClean="0"/>
              <a:t>Function&lt;T,R&gt;/</a:t>
            </a:r>
            <a:r>
              <a:rPr lang="en-US" dirty="0" err="1" smtClean="0"/>
              <a:t>BiFunction</a:t>
            </a:r>
            <a:r>
              <a:rPr lang="en-US" dirty="0" smtClean="0"/>
              <a:t>&lt;T,U,R&gt;</a:t>
            </a:r>
          </a:p>
          <a:p>
            <a:endParaRPr lang="en-US" dirty="0" smtClean="0"/>
          </a:p>
          <a:p>
            <a:r>
              <a:rPr lang="en-US" dirty="0" smtClean="0"/>
              <a:t>Function&lt;T&gt; represents a function that takes an argument of type T</a:t>
            </a:r>
          </a:p>
          <a:p>
            <a:r>
              <a:rPr lang="en-US" dirty="0" smtClean="0"/>
              <a:t>and returns a result of type R. </a:t>
            </a:r>
            <a:r>
              <a:rPr lang="en-US" dirty="0" err="1" smtClean="0"/>
              <a:t>BiFunction</a:t>
            </a:r>
            <a:r>
              <a:rPr lang="en-US" dirty="0" smtClean="0"/>
              <a:t>&lt;T,U&gt; represents a function that takes two arguments of types T and U, and returns a result of type R.</a:t>
            </a:r>
          </a:p>
          <a:p>
            <a:endParaRPr lang="en-US" dirty="0" smtClean="0"/>
          </a:p>
          <a:p>
            <a:r>
              <a:rPr lang="en-US" dirty="0" err="1" smtClean="0"/>
              <a:t>UnaryOperator</a:t>
            </a:r>
            <a:r>
              <a:rPr lang="en-US" dirty="0" smtClean="0"/>
              <a:t>&lt;T,T&gt;</a:t>
            </a:r>
          </a:p>
          <a:p>
            <a:endParaRPr lang="en-US" dirty="0" smtClean="0"/>
          </a:p>
          <a:p>
            <a:r>
              <a:rPr lang="en-US" dirty="0" smtClean="0"/>
              <a:t>Inherits the Function&lt;T,T&gt;, where it accepts and return a result of type T.</a:t>
            </a:r>
          </a:p>
          <a:p>
            <a:endParaRPr lang="en-US" dirty="0" smtClean="0"/>
          </a:p>
          <a:p>
            <a:r>
              <a:rPr lang="en-US" dirty="0" err="1" smtClean="0"/>
              <a:t>BinaryOperator</a:t>
            </a:r>
            <a:r>
              <a:rPr lang="en-US" dirty="0" smtClean="0"/>
              <a:t>&lt;T&gt;</a:t>
            </a:r>
          </a:p>
          <a:p>
            <a:endParaRPr lang="en-US" dirty="0" smtClean="0"/>
          </a:p>
          <a:p>
            <a:r>
              <a:rPr lang="en-US" dirty="0" smtClean="0"/>
              <a:t>Inherits from </a:t>
            </a:r>
            <a:r>
              <a:rPr lang="en-US" dirty="0" err="1" smtClean="0"/>
              <a:t>BiFunction</a:t>
            </a:r>
            <a:r>
              <a:rPr lang="en-US" dirty="0" smtClean="0"/>
              <a:t>&lt;T,T,T&gt;. Represents a function that takes two arguments of the same type and returns a result of the same.</a:t>
            </a:r>
          </a:p>
          <a:p>
            <a:endParaRPr lang="en-US" dirty="0" smtClean="0"/>
          </a:p>
          <a:p>
            <a:r>
              <a:rPr lang="en-US" dirty="0" smtClean="0"/>
              <a:t>Having discussed the different types of functional interfaces, let see now how to use them to write lambda expressions. </a:t>
            </a:r>
          </a:p>
        </p:txBody>
      </p:sp>
      <p:sp>
        <p:nvSpPr>
          <p:cNvPr id="6" name="Slide Image Placeholder 5"/>
          <p:cNvSpPr>
            <a:spLocks noGrp="1" noRot="1" noChangeAspect="1"/>
          </p:cNvSpPr>
          <p:nvPr>
            <p:ph type="sldImg"/>
          </p:nvPr>
        </p:nvSpPr>
        <p:spPr>
          <a:xfrm>
            <a:off x="1931988" y="720725"/>
            <a:ext cx="4800600" cy="3600450"/>
          </a:xfrm>
        </p:spPr>
      </p:sp>
    </p:spTree>
    <p:extLst>
      <p:ext uri="{BB962C8B-B14F-4D97-AF65-F5344CB8AC3E}">
        <p14:creationId xmlns:p14="http://schemas.microsoft.com/office/powerpoint/2010/main" val="40020864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a:xfrm>
            <a:off x="1931988" y="720725"/>
            <a:ext cx="4800600" cy="3600450"/>
          </a:xfrm>
        </p:spPr>
      </p:sp>
      <p:sp>
        <p:nvSpPr>
          <p:cNvPr id="6" name="Notes Placeholder 5"/>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904325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smtClean="0"/>
              <a:t>Using Built-in Functional Interfaces</a:t>
            </a:r>
          </a:p>
          <a:p>
            <a:endParaRPr lang="en-US" dirty="0" smtClean="0"/>
          </a:p>
          <a:p>
            <a:r>
              <a:rPr lang="en-US" dirty="0" smtClean="0"/>
              <a:t>The first example show a consumer of type string which accepts a string and return nothing but print the accepted string value. </a:t>
            </a:r>
          </a:p>
          <a:p>
            <a:endParaRPr lang="en-US" dirty="0" smtClean="0"/>
          </a:p>
          <a:p>
            <a:r>
              <a:rPr lang="en-US" dirty="0" smtClean="0"/>
              <a:t>The supplier is of type String which supplies an object of String to a consumer which prints it. </a:t>
            </a:r>
          </a:p>
          <a:p>
            <a:endParaRPr lang="en-US" dirty="0" smtClean="0"/>
          </a:p>
          <a:p>
            <a:r>
              <a:rPr lang="en-US" dirty="0" smtClean="0"/>
              <a:t>The predicate is used to accept integer objects and returns true or false based on even test on given number. </a:t>
            </a:r>
          </a:p>
          <a:p>
            <a:endParaRPr lang="en-US" dirty="0" smtClean="0"/>
          </a:p>
          <a:p>
            <a:r>
              <a:rPr lang="en-US" dirty="0" smtClean="0"/>
              <a:t>The last example shows, a </a:t>
            </a:r>
            <a:r>
              <a:rPr lang="en-US" dirty="0" err="1" smtClean="0"/>
              <a:t>BiFunction</a:t>
            </a:r>
            <a:r>
              <a:rPr lang="en-US" dirty="0" smtClean="0"/>
              <a:t> which accepts two integer objects and return an integer which is maximum. The same expression can also be written as:</a:t>
            </a:r>
          </a:p>
          <a:p>
            <a:endParaRPr lang="en-US" dirty="0" smtClean="0"/>
          </a:p>
          <a:p>
            <a:r>
              <a:rPr lang="en-US" dirty="0" err="1" smtClean="0"/>
              <a:t>BinaryOperator</a:t>
            </a:r>
            <a:r>
              <a:rPr lang="en-US" dirty="0" smtClean="0"/>
              <a:t>&lt;Integer&gt; </a:t>
            </a:r>
            <a:r>
              <a:rPr lang="en-US" dirty="0" err="1" smtClean="0"/>
              <a:t>maxFunction</a:t>
            </a:r>
            <a:r>
              <a:rPr lang="en-US" dirty="0" smtClean="0"/>
              <a:t> = (</a:t>
            </a:r>
            <a:r>
              <a:rPr lang="en-US" dirty="0" err="1" smtClean="0"/>
              <a:t>x,y</a:t>
            </a:r>
            <a:r>
              <a:rPr lang="en-US" dirty="0" smtClean="0"/>
              <a:t>) -&gt; x&gt;</a:t>
            </a:r>
            <a:r>
              <a:rPr lang="en-US" dirty="0" err="1" smtClean="0"/>
              <a:t>y?x:y</a:t>
            </a:r>
            <a:r>
              <a:rPr lang="en-US" dirty="0" smtClean="0"/>
              <a:t>;</a:t>
            </a:r>
          </a:p>
          <a:p>
            <a:endParaRPr lang="en-US" dirty="0" smtClean="0"/>
          </a:p>
          <a:p>
            <a:r>
              <a:rPr lang="en-US" dirty="0" smtClean="0"/>
              <a:t>The functional interfaces described so far are utilized throughout the JDK, and they can also be utilized in developer applications.</a:t>
            </a:r>
          </a:p>
          <a:p>
            <a:endParaRPr lang="en-US" dirty="0" smtClean="0"/>
          </a:p>
          <a:p>
            <a:endParaRPr lang="en-US" dirty="0" smtClean="0"/>
          </a:p>
        </p:txBody>
      </p:sp>
      <p:sp>
        <p:nvSpPr>
          <p:cNvPr id="6" name="Slide Image Placeholder 5"/>
          <p:cNvSpPr>
            <a:spLocks noGrp="1" noRot="1" noChangeAspect="1"/>
          </p:cNvSpPr>
          <p:nvPr>
            <p:ph type="sldImg"/>
          </p:nvPr>
        </p:nvSpPr>
        <p:spPr>
          <a:xfrm>
            <a:off x="1931988" y="720725"/>
            <a:ext cx="4800600" cy="3600450"/>
          </a:xfrm>
        </p:spPr>
      </p:sp>
    </p:spTree>
    <p:extLst>
      <p:ext uri="{BB962C8B-B14F-4D97-AF65-F5344CB8AC3E}">
        <p14:creationId xmlns:p14="http://schemas.microsoft.com/office/powerpoint/2010/main" val="28204221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31988" y="720725"/>
            <a:ext cx="4800600" cy="360045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279304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smtClean="0"/>
              <a:t>Method Reference</a:t>
            </a:r>
          </a:p>
          <a:p>
            <a:endParaRPr lang="en-US" dirty="0" smtClean="0"/>
          </a:p>
          <a:p>
            <a:r>
              <a:rPr lang="en-US" dirty="0" smtClean="0"/>
              <a:t>If a lambda expression is written only to invoke a single method by name, then such expression can be shorthanded by using method reference. The syntax of method reference is:</a:t>
            </a:r>
          </a:p>
          <a:p>
            <a:endParaRPr lang="en-US" dirty="0" smtClean="0"/>
          </a:p>
          <a:p>
            <a:r>
              <a:rPr lang="en-US" dirty="0" smtClean="0"/>
              <a:t>	&lt;class or instance name&gt; :: &lt;method name&gt;</a:t>
            </a:r>
          </a:p>
          <a:p>
            <a:endParaRPr lang="en-US" dirty="0" smtClean="0"/>
          </a:p>
          <a:p>
            <a:r>
              <a:rPr lang="en-US" dirty="0" smtClean="0"/>
              <a:t>The double colon operator specifies the method reference. The method which is referred must reflect pre-defined or custom functional interface. </a:t>
            </a:r>
          </a:p>
          <a:p>
            <a:endParaRPr lang="en-US" dirty="0" smtClean="0"/>
          </a:p>
          <a:p>
            <a:r>
              <a:rPr lang="en-US" dirty="0" smtClean="0"/>
              <a:t>The slide example shows method </a:t>
            </a:r>
            <a:r>
              <a:rPr lang="en-US" dirty="0" err="1" smtClean="0"/>
              <a:t>println</a:t>
            </a:r>
            <a:r>
              <a:rPr lang="en-US" dirty="0" smtClean="0"/>
              <a:t>() which accept object to print and  returns nothing, suits perfectly with predefined functional interface called Consumer&lt;T&gt; and matches with abstract method void accept(T) signature.  Hence lambda expression can be short handed by refereeing it with method reference. </a:t>
            </a:r>
            <a:endParaRPr lang="en-US" dirty="0"/>
          </a:p>
        </p:txBody>
      </p:sp>
      <p:sp>
        <p:nvSpPr>
          <p:cNvPr id="6" name="Slide Image Placeholder 5"/>
          <p:cNvSpPr>
            <a:spLocks noGrp="1" noRot="1" noChangeAspect="1"/>
          </p:cNvSpPr>
          <p:nvPr>
            <p:ph type="sldImg"/>
          </p:nvPr>
        </p:nvSpPr>
        <p:spPr>
          <a:xfrm>
            <a:off x="1931988" y="720725"/>
            <a:ext cx="4800600" cy="3600450"/>
          </a:xfrm>
        </p:spPr>
      </p:sp>
    </p:spTree>
    <p:extLst>
      <p:ext uri="{BB962C8B-B14F-4D97-AF65-F5344CB8AC3E}">
        <p14:creationId xmlns:p14="http://schemas.microsoft.com/office/powerpoint/2010/main" val="23572588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31988" y="720725"/>
            <a:ext cx="4800600" cy="360045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018535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smtClean="0"/>
              <a:t>This lesson covers new feature in Java 8, lambda expressions. It also covers concepts of functional interfaces and method references. </a:t>
            </a:r>
          </a:p>
          <a:p>
            <a:endParaRPr lang="en-US" dirty="0" smtClean="0"/>
          </a:p>
          <a:p>
            <a:r>
              <a:rPr lang="en-US" dirty="0" smtClean="0"/>
              <a:t>Lesson outline: </a:t>
            </a:r>
          </a:p>
          <a:p>
            <a:endParaRPr lang="en-US" dirty="0" smtClean="0"/>
          </a:p>
          <a:p>
            <a:pPr lvl="1"/>
            <a:r>
              <a:rPr lang="en-US" dirty="0" smtClean="0"/>
              <a:t>21.1: Introduction</a:t>
            </a:r>
          </a:p>
          <a:p>
            <a:pPr lvl="1"/>
            <a:r>
              <a:rPr lang="en-US" dirty="0" smtClean="0"/>
              <a:t>21.2: Writing Lambda Expressions</a:t>
            </a:r>
          </a:p>
          <a:p>
            <a:pPr lvl="1"/>
            <a:r>
              <a:rPr lang="en-US" dirty="0" smtClean="0"/>
              <a:t>21.3: Functional Interfaces</a:t>
            </a:r>
          </a:p>
          <a:p>
            <a:pPr lvl="1"/>
            <a:r>
              <a:rPr lang="en-US" dirty="0" smtClean="0"/>
              <a:t>21.4: Types of Functional Interfaces</a:t>
            </a:r>
          </a:p>
          <a:p>
            <a:pPr lvl="1"/>
            <a:r>
              <a:rPr lang="en-US" dirty="0" smtClean="0"/>
              <a:t>21.5: Method reference</a:t>
            </a:r>
          </a:p>
          <a:p>
            <a:pPr lvl="1"/>
            <a:r>
              <a:rPr lang="en-US" dirty="0" smtClean="0"/>
              <a:t>21.6: Best practices</a:t>
            </a:r>
          </a:p>
          <a:p>
            <a:endParaRPr lang="en-US" dirty="0"/>
          </a:p>
        </p:txBody>
      </p:sp>
      <p:sp>
        <p:nvSpPr>
          <p:cNvPr id="6" name="Slide Image Placeholder 5"/>
          <p:cNvSpPr>
            <a:spLocks noGrp="1" noRot="1" noChangeAspect="1"/>
          </p:cNvSpPr>
          <p:nvPr>
            <p:ph type="sldImg"/>
          </p:nvPr>
        </p:nvSpPr>
        <p:spPr>
          <a:xfrm>
            <a:off x="1931988" y="720725"/>
            <a:ext cx="4800600" cy="3600450"/>
          </a:xfrm>
        </p:spPr>
      </p:sp>
    </p:spTree>
    <p:extLst>
      <p:ext uri="{BB962C8B-B14F-4D97-AF65-F5344CB8AC3E}">
        <p14:creationId xmlns:p14="http://schemas.microsoft.com/office/powerpoint/2010/main" val="257294724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31988" y="720725"/>
            <a:ext cx="4800600" cy="360045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2010670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p:cNvSpPr>
            <a:spLocks noGrp="1" noRot="1" noChangeAspect="1"/>
          </p:cNvSpPr>
          <p:nvPr>
            <p:ph type="sldImg"/>
          </p:nvPr>
        </p:nvSpPr>
        <p:spPr>
          <a:xfrm>
            <a:off x="1931988" y="720725"/>
            <a:ext cx="4800600" cy="3600450"/>
          </a:xfrm>
        </p:spPr>
      </p:sp>
      <p:sp>
        <p:nvSpPr>
          <p:cNvPr id="6" name="Notes Placeholder 5"/>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759142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smtClean="0"/>
              <a:t>Before we get into the discussion of Lambda expressions, lets first have a look at functional interfaces. When an interface is declared with only one abstract method, then it is referred as Functional Interface. The method in functional interface is called as functional method. Along with the functional method, you can also add default and static method to functional interface. Optionally such interfaces can be annotated with @</a:t>
            </a:r>
            <a:r>
              <a:rPr lang="en-US" dirty="0" err="1" smtClean="0"/>
              <a:t>FunctionalInterface</a:t>
            </a:r>
            <a:r>
              <a:rPr lang="en-US" dirty="0" smtClean="0"/>
              <a:t> annotation. This annotation is not a requirement for the compiler to recognize an interface as a functional interface, but merely an aid to capture design intent and enlist the help of the compiler in identifying accidental violations of design intent.</a:t>
            </a:r>
          </a:p>
          <a:p>
            <a:endParaRPr lang="en-US" dirty="0" smtClean="0"/>
          </a:p>
          <a:p>
            <a:r>
              <a:rPr lang="en-US" dirty="0" smtClean="0"/>
              <a:t>Note: An empty interface is called as “Marker Interface”.</a:t>
            </a:r>
          </a:p>
          <a:p>
            <a:endParaRPr lang="en-US" dirty="0" smtClean="0"/>
          </a:p>
        </p:txBody>
      </p:sp>
      <p:sp>
        <p:nvSpPr>
          <p:cNvPr id="6" name="Slide Image Placeholder 5"/>
          <p:cNvSpPr>
            <a:spLocks noGrp="1" noRot="1" noChangeAspect="1"/>
          </p:cNvSpPr>
          <p:nvPr>
            <p:ph type="sldImg"/>
          </p:nvPr>
        </p:nvSpPr>
        <p:spPr>
          <a:xfrm>
            <a:off x="1931988" y="720725"/>
            <a:ext cx="4800600" cy="3600450"/>
          </a:xfrm>
        </p:spPr>
      </p:sp>
    </p:spTree>
    <p:extLst>
      <p:ext uri="{BB962C8B-B14F-4D97-AF65-F5344CB8AC3E}">
        <p14:creationId xmlns:p14="http://schemas.microsoft.com/office/powerpoint/2010/main" val="23595413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smtClean="0"/>
              <a:t>As shown in the slide example, a functional interface is annotated with @</a:t>
            </a:r>
            <a:r>
              <a:rPr lang="en-US" dirty="0" err="1" smtClean="0"/>
              <a:t>FunctionalInterface</a:t>
            </a:r>
            <a:r>
              <a:rPr lang="en-US" dirty="0" smtClean="0"/>
              <a:t> so as it instructs compiler to rectify any rules violation. </a:t>
            </a:r>
          </a:p>
        </p:txBody>
      </p:sp>
      <p:sp>
        <p:nvSpPr>
          <p:cNvPr id="6" name="Slide Image Placeholder 5"/>
          <p:cNvSpPr>
            <a:spLocks noGrp="1" noRot="1" noChangeAspect="1"/>
          </p:cNvSpPr>
          <p:nvPr>
            <p:ph type="sldImg"/>
          </p:nvPr>
        </p:nvSpPr>
        <p:spPr>
          <a:xfrm>
            <a:off x="1931988" y="720725"/>
            <a:ext cx="4800600" cy="3600450"/>
          </a:xfrm>
        </p:spPr>
      </p:sp>
    </p:spTree>
    <p:extLst>
      <p:ext uri="{BB962C8B-B14F-4D97-AF65-F5344CB8AC3E}">
        <p14:creationId xmlns:p14="http://schemas.microsoft.com/office/powerpoint/2010/main" val="35979401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smtClean="0"/>
              <a:t>The slides shows one way to implement the functional interfaces. Is it worthy to create separate class for single method implementation? </a:t>
            </a:r>
          </a:p>
          <a:p>
            <a:endParaRPr lang="en-US" dirty="0"/>
          </a:p>
        </p:txBody>
      </p:sp>
      <p:sp>
        <p:nvSpPr>
          <p:cNvPr id="6" name="Slide Image Placeholder 5"/>
          <p:cNvSpPr>
            <a:spLocks noGrp="1" noRot="1" noChangeAspect="1"/>
          </p:cNvSpPr>
          <p:nvPr>
            <p:ph type="sldImg"/>
          </p:nvPr>
        </p:nvSpPr>
        <p:spPr>
          <a:xfrm>
            <a:off x="1931988" y="720725"/>
            <a:ext cx="4800600" cy="3600450"/>
          </a:xfrm>
        </p:spPr>
      </p:sp>
    </p:spTree>
    <p:extLst>
      <p:ext uri="{BB962C8B-B14F-4D97-AF65-F5344CB8AC3E}">
        <p14:creationId xmlns:p14="http://schemas.microsoft.com/office/powerpoint/2010/main" val="16414643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smtClean="0"/>
              <a:t>The slides shows how to implement the functional interfaces using lambda expression. This way is more concise as we are implementing functional interface without creating additional class.</a:t>
            </a:r>
          </a:p>
          <a:p>
            <a:endParaRPr lang="en-US" dirty="0" smtClean="0"/>
          </a:p>
          <a:p>
            <a:r>
              <a:rPr lang="en-US" dirty="0" smtClean="0"/>
              <a:t>Lets discover the lambda expression in detail.  </a:t>
            </a:r>
          </a:p>
          <a:p>
            <a:endParaRPr lang="en-US" dirty="0"/>
          </a:p>
        </p:txBody>
      </p:sp>
      <p:sp>
        <p:nvSpPr>
          <p:cNvPr id="5" name="Slide Image Placeholder 4"/>
          <p:cNvSpPr>
            <a:spLocks noGrp="1" noRot="1" noChangeAspect="1"/>
          </p:cNvSpPr>
          <p:nvPr>
            <p:ph type="sldImg"/>
          </p:nvPr>
        </p:nvSpPr>
        <p:spPr>
          <a:xfrm>
            <a:off x="1931988" y="720725"/>
            <a:ext cx="4800600" cy="3600450"/>
          </a:xfrm>
        </p:spPr>
      </p:sp>
    </p:spTree>
    <p:extLst>
      <p:ext uri="{BB962C8B-B14F-4D97-AF65-F5344CB8AC3E}">
        <p14:creationId xmlns:p14="http://schemas.microsoft.com/office/powerpoint/2010/main" val="28880524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smtClean="0"/>
              <a:t>What is Lambda expression?</a:t>
            </a:r>
          </a:p>
          <a:p>
            <a:endParaRPr lang="en-US" dirty="0" smtClean="0"/>
          </a:p>
          <a:p>
            <a:r>
              <a:rPr lang="en-US" dirty="0" smtClean="0"/>
              <a:t>Lambda expression allows for creation and use of single method anonymous classes instead of creating separate concrete class for functional interface implementation.</a:t>
            </a:r>
          </a:p>
          <a:p>
            <a:endParaRPr lang="en-US" dirty="0" smtClean="0"/>
          </a:p>
          <a:p>
            <a:r>
              <a:rPr lang="en-US" dirty="0" smtClean="0"/>
              <a:t>A lambda expression is an anonymous block of code that encapsulates an expression or a series of statements and returns a result. They can accept zero or more parameters, any of which can be passed with or without type specification since the type can be automatically derived from the context.</a:t>
            </a:r>
          </a:p>
          <a:p>
            <a:endParaRPr lang="en-US" dirty="0" smtClean="0"/>
          </a:p>
          <a:p>
            <a:r>
              <a:rPr lang="en-US" dirty="0" smtClean="0"/>
              <a:t>The parameter list for a lambda expression can include zero or more arguments. If there are no arguments, then an empty set of parentheses can be used. No parenthesis is required for single argument.</a:t>
            </a:r>
          </a:p>
          <a:p>
            <a:endParaRPr lang="en-US" dirty="0" smtClean="0"/>
          </a:p>
          <a:p>
            <a:r>
              <a:rPr lang="en-US" dirty="0" smtClean="0"/>
              <a:t>Why Lambda Expressions?</a:t>
            </a:r>
          </a:p>
          <a:p>
            <a:endParaRPr lang="en-US" dirty="0" smtClean="0"/>
          </a:p>
          <a:p>
            <a:r>
              <a:rPr lang="en-US" dirty="0" smtClean="0"/>
              <a:t>Lambda expressions are an important addition to Java that greatly improves overall maintainability, readability, and developer productivity. They can be applied in many different contexts, ranging from simple anonymous functions to sorting and filtering Collections. Moreover, lambda expressions can be assigned to variables and then passed into other objects.</a:t>
            </a:r>
          </a:p>
        </p:txBody>
      </p:sp>
      <p:sp>
        <p:nvSpPr>
          <p:cNvPr id="6" name="Slide Image Placeholder 5"/>
          <p:cNvSpPr>
            <a:spLocks noGrp="1" noRot="1" noChangeAspect="1"/>
          </p:cNvSpPr>
          <p:nvPr>
            <p:ph type="sldImg"/>
          </p:nvPr>
        </p:nvSpPr>
        <p:spPr>
          <a:xfrm>
            <a:off x="1931988" y="720725"/>
            <a:ext cx="4800600" cy="3600450"/>
          </a:xfrm>
        </p:spPr>
      </p:sp>
    </p:spTree>
    <p:extLst>
      <p:ext uri="{BB962C8B-B14F-4D97-AF65-F5344CB8AC3E}">
        <p14:creationId xmlns:p14="http://schemas.microsoft.com/office/powerpoint/2010/main" val="37662360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a:xfrm>
            <a:off x="1931988" y="720725"/>
            <a:ext cx="4800600" cy="3600450"/>
          </a:xfrm>
        </p:spPr>
      </p:sp>
      <p:sp>
        <p:nvSpPr>
          <p:cNvPr id="6" name="Notes Placeholder 5"/>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610384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31988" y="720725"/>
            <a:ext cx="4800600" cy="360045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4660868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tags" Target="../tags/tag9.xml"/><Relationship Id="rId7" Type="http://schemas.openxmlformats.org/officeDocument/2006/relationships/image" Target="../media/image1.emf"/><Relationship Id="rId2" Type="http://schemas.openxmlformats.org/officeDocument/2006/relationships/tags" Target="../tags/tag8.xml"/><Relationship Id="rId1" Type="http://schemas.openxmlformats.org/officeDocument/2006/relationships/vmlDrawing" Target="../drawings/vmlDrawing2.vml"/><Relationship Id="rId6" Type="http://schemas.openxmlformats.org/officeDocument/2006/relationships/oleObject" Target="../embeddings/oleObject2.bin"/><Relationship Id="rId5" Type="http://schemas.openxmlformats.org/officeDocument/2006/relationships/slideMaster" Target="../slideMasters/slideMaster1.xml"/><Relationship Id="rId4" Type="http://schemas.openxmlformats.org/officeDocument/2006/relationships/tags" Target="../tags/tag10.xml"/></Relationships>
</file>

<file path=ppt/slideLayouts/_rels/slideLayout10.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tags" Target="../tags/tag21.xml"/><Relationship Id="rId7" Type="http://schemas.openxmlformats.org/officeDocument/2006/relationships/oleObject" Target="../embeddings/oleObject4.bin"/><Relationship Id="rId2" Type="http://schemas.openxmlformats.org/officeDocument/2006/relationships/tags" Target="../tags/tag20.xml"/><Relationship Id="rId1" Type="http://schemas.openxmlformats.org/officeDocument/2006/relationships/vmlDrawing" Target="../drawings/vmlDrawing4.vml"/><Relationship Id="rId6" Type="http://schemas.openxmlformats.org/officeDocument/2006/relationships/slideMaster" Target="../slideMasters/slideMaster1.xml"/><Relationship Id="rId5" Type="http://schemas.openxmlformats.org/officeDocument/2006/relationships/tags" Target="../tags/tag23.xml"/><Relationship Id="rId4" Type="http://schemas.openxmlformats.org/officeDocument/2006/relationships/tags" Target="../tags/tag22.xml"/></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tags" Target="../tags/tag25.xml"/><Relationship Id="rId7" Type="http://schemas.openxmlformats.org/officeDocument/2006/relationships/oleObject" Target="../embeddings/oleObject5.bin"/><Relationship Id="rId2" Type="http://schemas.openxmlformats.org/officeDocument/2006/relationships/tags" Target="../tags/tag24.xml"/><Relationship Id="rId1" Type="http://schemas.openxmlformats.org/officeDocument/2006/relationships/vmlDrawing" Target="../drawings/vmlDrawing5.vml"/><Relationship Id="rId6" Type="http://schemas.openxmlformats.org/officeDocument/2006/relationships/slideMaster" Target="../slideMasters/slideMaster1.xml"/><Relationship Id="rId5" Type="http://schemas.openxmlformats.org/officeDocument/2006/relationships/tags" Target="../tags/tag27.xml"/><Relationship Id="rId4" Type="http://schemas.openxmlformats.org/officeDocument/2006/relationships/tags" Target="../tags/tag26.xml"/></Relationships>
</file>

<file path=ppt/slideLayouts/_rels/slideLayout12.xml.rels><?xml version="1.0" encoding="UTF-8" standalone="yes"?>
<Relationships xmlns="http://schemas.openxmlformats.org/package/2006/relationships"><Relationship Id="rId8" Type="http://schemas.openxmlformats.org/officeDocument/2006/relationships/slideMaster" Target="../slideMasters/slideMaster1.xml"/><Relationship Id="rId3" Type="http://schemas.openxmlformats.org/officeDocument/2006/relationships/tags" Target="../tags/tag29.xml"/><Relationship Id="rId7" Type="http://schemas.openxmlformats.org/officeDocument/2006/relationships/tags" Target="../tags/tag33.xml"/><Relationship Id="rId2" Type="http://schemas.openxmlformats.org/officeDocument/2006/relationships/tags" Target="../tags/tag28.xml"/><Relationship Id="rId1" Type="http://schemas.openxmlformats.org/officeDocument/2006/relationships/vmlDrawing" Target="../drawings/vmlDrawing6.vml"/><Relationship Id="rId6" Type="http://schemas.openxmlformats.org/officeDocument/2006/relationships/tags" Target="../tags/tag32.xml"/><Relationship Id="rId5" Type="http://schemas.openxmlformats.org/officeDocument/2006/relationships/tags" Target="../tags/tag31.xml"/><Relationship Id="rId10" Type="http://schemas.openxmlformats.org/officeDocument/2006/relationships/image" Target="../media/image1.emf"/><Relationship Id="rId4" Type="http://schemas.openxmlformats.org/officeDocument/2006/relationships/tags" Target="../tags/tag30.xml"/><Relationship Id="rId9" Type="http://schemas.openxmlformats.org/officeDocument/2006/relationships/oleObject" Target="../embeddings/oleObject6.bin"/></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34.xml"/></Relationships>
</file>

<file path=ppt/slideLayouts/_rels/slideLayout15.xml.rels><?xml version="1.0" encoding="UTF-8" standalone="yes"?>
<Relationships xmlns="http://schemas.openxmlformats.org/package/2006/relationships"><Relationship Id="rId3" Type="http://schemas.openxmlformats.org/officeDocument/2006/relationships/tags" Target="../tags/tag36.xml"/><Relationship Id="rId2" Type="http://schemas.openxmlformats.org/officeDocument/2006/relationships/tags" Target="../tags/tag35.xml"/><Relationship Id="rId1" Type="http://schemas.openxmlformats.org/officeDocument/2006/relationships/vmlDrawing" Target="../drawings/vmlDrawing7.vml"/><Relationship Id="rId6" Type="http://schemas.openxmlformats.org/officeDocument/2006/relationships/image" Target="../media/image1.emf"/><Relationship Id="rId5" Type="http://schemas.openxmlformats.org/officeDocument/2006/relationships/oleObject" Target="../embeddings/oleObject7.bin"/><Relationship Id="rId4"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7.xml"/><Relationship Id="rId1" Type="http://schemas.openxmlformats.org/officeDocument/2006/relationships/vmlDrawing" Target="../drawings/vmlDrawing8.vml"/><Relationship Id="rId5" Type="http://schemas.openxmlformats.org/officeDocument/2006/relationships/image" Target="../media/image1.emf"/><Relationship Id="rId4" Type="http://schemas.openxmlformats.org/officeDocument/2006/relationships/oleObject" Target="../embeddings/oleObject8.bin"/></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9.png"/><Relationship Id="rId1" Type="http://schemas.openxmlformats.org/officeDocument/2006/relationships/slideMaster" Target="../slideMasters/slideMaster2.xml"/><Relationship Id="rId5" Type="http://schemas.openxmlformats.org/officeDocument/2006/relationships/image" Target="../media/image4.svg"/><Relationship Id="rId4" Type="http://schemas.openxmlformats.org/officeDocument/2006/relationships/image" Target="../media/image10.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11.png"/><Relationship Id="rId1" Type="http://schemas.openxmlformats.org/officeDocument/2006/relationships/slideMaster" Target="../slideMasters/slideMaster2.xml"/><Relationship Id="rId5" Type="http://schemas.openxmlformats.org/officeDocument/2006/relationships/image" Target="../media/image4.svg"/><Relationship Id="rId4" Type="http://schemas.openxmlformats.org/officeDocument/2006/relationships/image" Target="../media/image10.png"/></Relationships>
</file>

<file path=ppt/slideLayouts/_rels/slideLayout2.xml.rels><?xml version="1.0" encoding="UTF-8" standalone="yes"?>
<Relationships xmlns="http://schemas.openxmlformats.org/package/2006/relationships"><Relationship Id="rId3" Type="http://schemas.openxmlformats.org/officeDocument/2006/relationships/tags" Target="../tags/tag12.xml"/><Relationship Id="rId7" Type="http://schemas.openxmlformats.org/officeDocument/2006/relationships/image" Target="../media/image1.emf"/><Relationship Id="rId2" Type="http://schemas.openxmlformats.org/officeDocument/2006/relationships/tags" Target="../tags/tag11.xml"/><Relationship Id="rId1" Type="http://schemas.openxmlformats.org/officeDocument/2006/relationships/vmlDrawing" Target="../drawings/vmlDrawing3.vml"/><Relationship Id="rId6" Type="http://schemas.openxmlformats.org/officeDocument/2006/relationships/oleObject" Target="../embeddings/oleObject3.bin"/><Relationship Id="rId5" Type="http://schemas.openxmlformats.org/officeDocument/2006/relationships/slideMaster" Target="../slideMasters/slideMaster1.xml"/><Relationship Id="rId4" Type="http://schemas.openxmlformats.org/officeDocument/2006/relationships/tags" Target="../tags/tag13.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39.xml"/><Relationship Id="rId1" Type="http://schemas.openxmlformats.org/officeDocument/2006/relationships/tags" Target="../tags/tag38.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slideMaster" Target="../slideMasters/slideMaster2.xml"/><Relationship Id="rId1" Type="http://schemas.openxmlformats.org/officeDocument/2006/relationships/tags" Target="../tags/tag40.xml"/></Relationships>
</file>

<file path=ppt/slideLayouts/_rels/slideLayout26.xml.rels><?xml version="1.0" encoding="UTF-8" standalone="yes"?>
<Relationships xmlns="http://schemas.openxmlformats.org/package/2006/relationships"><Relationship Id="rId3" Type="http://schemas.openxmlformats.org/officeDocument/2006/relationships/tags" Target="../tags/tag42.xml"/><Relationship Id="rId7" Type="http://schemas.openxmlformats.org/officeDocument/2006/relationships/image" Target="../media/image1.emf"/><Relationship Id="rId2" Type="http://schemas.openxmlformats.org/officeDocument/2006/relationships/tags" Target="../tags/tag41.xml"/><Relationship Id="rId1" Type="http://schemas.openxmlformats.org/officeDocument/2006/relationships/vmlDrawing" Target="../drawings/vmlDrawing9.vml"/><Relationship Id="rId6" Type="http://schemas.openxmlformats.org/officeDocument/2006/relationships/oleObject" Target="../embeddings/oleObject9.bin"/><Relationship Id="rId5" Type="http://schemas.openxmlformats.org/officeDocument/2006/relationships/slideMaster" Target="../slideMasters/slideMaster2.xml"/><Relationship Id="rId4" Type="http://schemas.openxmlformats.org/officeDocument/2006/relationships/tags" Target="../tags/tag43.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2.xml"/><Relationship Id="rId1" Type="http://schemas.openxmlformats.org/officeDocument/2006/relationships/tags" Target="../tags/tag44.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2.xml"/><Relationship Id="rId1" Type="http://schemas.openxmlformats.org/officeDocument/2006/relationships/tags" Target="../tags/tag45.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2.xml"/><Relationship Id="rId1" Type="http://schemas.openxmlformats.org/officeDocument/2006/relationships/tags" Target="../tags/tag46.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slideMaster" Target="../slideMasters/slideMaster1.xml"/><Relationship Id="rId1" Type="http://schemas.openxmlformats.org/officeDocument/2006/relationships/tags" Target="../tags/tag14.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13.png"/><Relationship Id="rId1" Type="http://schemas.openxmlformats.org/officeDocument/2006/relationships/slideMaster" Target="../slideMasters/slideMaster3.xml"/><Relationship Id="rId5" Type="http://schemas.openxmlformats.org/officeDocument/2006/relationships/image" Target="../media/image4.svg"/><Relationship Id="rId4" Type="http://schemas.openxmlformats.org/officeDocument/2006/relationships/image" Target="../media/image10.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4.png"/><Relationship Id="rId1" Type="http://schemas.openxmlformats.org/officeDocument/2006/relationships/slideMaster" Target="../slideMasters/slideMaster3.xml"/><Relationship Id="rId4" Type="http://schemas.openxmlformats.org/officeDocument/2006/relationships/image" Target="../media/image15.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6.png"/><Relationship Id="rId1" Type="http://schemas.openxmlformats.org/officeDocument/2006/relationships/slideMaster" Target="../slideMasters/slideMaster3.xml"/><Relationship Id="rId4" Type="http://schemas.openxmlformats.org/officeDocument/2006/relationships/image" Target="../media/image17.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8.png"/><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9.png"/><Relationship Id="rId1" Type="http://schemas.openxmlformats.org/officeDocument/2006/relationships/slideMaster" Target="../slideMasters/slideMaster4.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10.png"/></Relationships>
</file>

<file path=ppt/slideLayouts/_rels/slideLayout3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11.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15.xml"/></Relationships>
</file>

<file path=ppt/slideLayouts/_rels/slideLayout4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1.png"/><Relationship Id="rId1" Type="http://schemas.openxmlformats.org/officeDocument/2006/relationships/slideMaster" Target="../slideMasters/slideMaster4.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10.pn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4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16.xml"/></Relationships>
</file>

<file path=ppt/slideLayouts/_rels/slideLayout5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3.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5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4.png"/><Relationship Id="rId1" Type="http://schemas.openxmlformats.org/officeDocument/2006/relationships/slideMaster" Target="../slideMasters/slideMaster4.xml"/><Relationship Id="rId6" Type="http://schemas.openxmlformats.org/officeDocument/2006/relationships/image" Target="../media/image4.svg"/><Relationship Id="rId5" Type="http://schemas.openxmlformats.org/officeDocument/2006/relationships/image" Target="../media/image10.png"/><Relationship Id="rId4" Type="http://schemas.openxmlformats.org/officeDocument/2006/relationships/hyperlink" Target="https://www.capgemini.com/optimize-your-business-and-it-operations" TargetMode="External"/></Relationships>
</file>

<file path=ppt/slideLayouts/_rels/slideLayout5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8" Type="http://schemas.openxmlformats.org/officeDocument/2006/relationships/hyperlink" Target="http://www.youtube.com/capgeminimedia" TargetMode="External"/><Relationship Id="rId13" Type="http://schemas.openxmlformats.org/officeDocument/2006/relationships/hyperlink" Target="http://www.capgemini.com/about/how-we-work/rightshorer" TargetMode="External"/><Relationship Id="rId3" Type="http://schemas.openxmlformats.org/officeDocument/2006/relationships/image" Target="../media/image25.png"/><Relationship Id="rId7" Type="http://schemas.openxmlformats.org/officeDocument/2006/relationships/image" Target="../media/image27.png"/><Relationship Id="rId12" Type="http://schemas.openxmlformats.org/officeDocument/2006/relationships/hyperlink" Target="http://www.capgemini.com/about/how-we-work/the-collaborative-business-experiencetm" TargetMode="External"/><Relationship Id="rId2" Type="http://schemas.openxmlformats.org/officeDocument/2006/relationships/hyperlink" Target="http://www.linkedin.com/company/capgemini" TargetMode="External"/><Relationship Id="rId1" Type="http://schemas.openxmlformats.org/officeDocument/2006/relationships/slideMaster" Target="../slideMasters/slideMaster4.xml"/><Relationship Id="rId6" Type="http://schemas.openxmlformats.org/officeDocument/2006/relationships/hyperlink" Target="http://www.twitter.com/capgemini" TargetMode="External"/><Relationship Id="rId11" Type="http://schemas.openxmlformats.org/officeDocument/2006/relationships/image" Target="../media/image29.png"/><Relationship Id="rId5" Type="http://schemas.openxmlformats.org/officeDocument/2006/relationships/image" Target="../media/image26.png"/><Relationship Id="rId15" Type="http://schemas.openxmlformats.org/officeDocument/2006/relationships/image" Target="../media/image30.png"/><Relationship Id="rId10" Type="http://schemas.openxmlformats.org/officeDocument/2006/relationships/hyperlink" Target="http://www.facebook.com/capgemini" TargetMode="External"/><Relationship Id="rId4" Type="http://schemas.openxmlformats.org/officeDocument/2006/relationships/hyperlink" Target="http://www.slideshare.net/capgemini" TargetMode="External"/><Relationship Id="rId9" Type="http://schemas.openxmlformats.org/officeDocument/2006/relationships/image" Target="../media/image28.png"/><Relationship Id="rId14" Type="http://schemas.openxmlformats.org/officeDocument/2006/relationships/hyperlink" Target="http://www.capgemini.com/" TargetMode="Externa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hyperlink" Target="https://www.capgemini.com/optimize-your-business-and-it-operations" TargetMode="External"/><Relationship Id="rId2" Type="http://schemas.openxmlformats.org/officeDocument/2006/relationships/image" Target="../media/image31.png"/><Relationship Id="rId1" Type="http://schemas.openxmlformats.org/officeDocument/2006/relationships/slideMaster" Target="../slideMasters/slideMaster5.xml"/><Relationship Id="rId6" Type="http://schemas.openxmlformats.org/officeDocument/2006/relationships/image" Target="../media/image4.svg"/><Relationship Id="rId5" Type="http://schemas.openxmlformats.org/officeDocument/2006/relationships/image" Target="../media/image10.png"/><Relationship Id="rId4" Type="http://schemas.openxmlformats.org/officeDocument/2006/relationships/image" Target="../media/image18.sv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5.xml"/><Relationship Id="rId4" Type="http://schemas.openxmlformats.org/officeDocument/2006/relationships/hyperlink" Target="https://www.capgemini.com/optimize-your-business-and-it-operations" TargetMode="Externa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13.png"/><Relationship Id="rId1" Type="http://schemas.openxmlformats.org/officeDocument/2006/relationships/slideMaster" Target="../slideMasters/slideMaster5.xml"/><Relationship Id="rId4" Type="http://schemas.openxmlformats.org/officeDocument/2006/relationships/hyperlink" Target="https://www.capgemini.com/optimize-your-business-and-it-operations" TargetMode="Externa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2.png"/><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1.xml"/><Relationship Id="rId1" Type="http://schemas.openxmlformats.org/officeDocument/2006/relationships/tags" Target="../tags/tag17.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3.png"/><Relationship Id="rId1" Type="http://schemas.openxmlformats.org/officeDocument/2006/relationships/slideMaster" Target="../slideMasters/slideMaster5.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0.svg"/><Relationship Id="rId4" Type="http://schemas.openxmlformats.org/officeDocument/2006/relationships/image" Target="../media/image34.pn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35.png"/><Relationship Id="rId1" Type="http://schemas.openxmlformats.org/officeDocument/2006/relationships/slideMaster" Target="../slideMasters/slideMaster5.xml"/><Relationship Id="rId6" Type="http://schemas.openxmlformats.org/officeDocument/2006/relationships/image" Target="../media/image4.svg"/><Relationship Id="rId5" Type="http://schemas.openxmlformats.org/officeDocument/2006/relationships/image" Target="../media/image10.png"/><Relationship Id="rId4" Type="http://schemas.openxmlformats.org/officeDocument/2006/relationships/hyperlink" Target="https://www.capgemini.com/optimize-your-business-and-it-operations" TargetMode="External"/></Relationships>
</file>

<file path=ppt/slideLayouts/_rels/slideLayout6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svg"/><Relationship Id="rId2" Type="http://schemas.openxmlformats.org/officeDocument/2006/relationships/image" Target="../media/image36.png"/><Relationship Id="rId1" Type="http://schemas.openxmlformats.org/officeDocument/2006/relationships/slideMaster" Target="../slideMasters/slideMaster5.xml"/><Relationship Id="rId6" Type="http://schemas.openxmlformats.org/officeDocument/2006/relationships/image" Target="../media/image10.png"/><Relationship Id="rId5" Type="http://schemas.openxmlformats.org/officeDocument/2006/relationships/hyperlink" Target="https://www.capgemini.com/optimize-your-business-and-it-operations" TargetMode="External"/><Relationship Id="rId4" Type="http://schemas.openxmlformats.org/officeDocument/2006/relationships/image" Target="../media/image45.sv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 Id="rId4" Type="http://schemas.openxmlformats.org/officeDocument/2006/relationships/image" Target="../media/image4.svg"/></Relationships>
</file>

<file path=ppt/slideLayouts/_rels/slideLayout6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 Id="rId4" Type="http://schemas.openxmlformats.org/officeDocument/2006/relationships/image" Target="../media/image4.svg"/></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47.svg"/><Relationship Id="rId2" Type="http://schemas.openxmlformats.org/officeDocument/2006/relationships/image" Target="../media/image38.png"/><Relationship Id="rId1" Type="http://schemas.openxmlformats.org/officeDocument/2006/relationships/slideMaster" Target="../slideMasters/slideMaster5.xml"/><Relationship Id="rId4" Type="http://schemas.openxmlformats.org/officeDocument/2006/relationships/hyperlink" Target="https://www.capgemini.com/optimize-your-business-and-it-operations" TargetMode="Externa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 Id="rId4" Type="http://schemas.openxmlformats.org/officeDocument/2006/relationships/image" Target="../media/image4.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1.xml"/><Relationship Id="rId1" Type="http://schemas.openxmlformats.org/officeDocument/2006/relationships/tags" Target="../tags/tag18.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 Id="rId4" Type="http://schemas.openxmlformats.org/officeDocument/2006/relationships/image" Target="../media/image4.svg"/></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 Id="rId4" Type="http://schemas.openxmlformats.org/officeDocument/2006/relationships/image" Target="../media/image4.svg"/></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9.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nvPr>
        </p:nvGraphicFramePr>
        <p:xfrm>
          <a:off x="1" y="0"/>
          <a:ext cx="146538" cy="158750"/>
        </p:xfrm>
        <a:graphic>
          <a:graphicData uri="http://schemas.openxmlformats.org/presentationml/2006/ole">
            <mc:AlternateContent xmlns:mc="http://schemas.openxmlformats.org/markup-compatibility/2006">
              <mc:Choice xmlns:v="urn:schemas-microsoft-com:vml" Requires="v">
                <p:oleObj spid="_x0000_s2061" name="think-cell Slide" r:id="rId6" imgW="360" imgH="360" progId="">
                  <p:embed/>
                </p:oleObj>
              </mc:Choice>
              <mc:Fallback>
                <p:oleObj name="think-cell Slide" r:id="rId6" imgW="360" imgH="360"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ctrTitle" hasCustomPrompt="1"/>
            <p:custDataLst>
              <p:tags r:id="rId3"/>
            </p:custDataLst>
          </p:nvPr>
        </p:nvSpPr>
        <p:spPr>
          <a:xfrm>
            <a:off x="0" y="2959926"/>
            <a:ext cx="5035137" cy="1098157"/>
          </a:xfrm>
        </p:spPr>
        <p:txBody>
          <a:bodyPr lIns="720000" tIns="33059" rIns="33059" bIns="33059" anchor="t"/>
          <a:lstStyle>
            <a:lvl1pPr marL="0" indent="0" algn="l">
              <a:defRPr sz="3700" b="1">
                <a:solidFill>
                  <a:schemeClr val="tx1"/>
                </a:solidFill>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4"/>
            </p:custDataLst>
          </p:nvPr>
        </p:nvSpPr>
        <p:spPr>
          <a:xfrm>
            <a:off x="4491614" y="4949633"/>
            <a:ext cx="4652387" cy="874227"/>
          </a:xfrm>
        </p:spPr>
        <p:txBody>
          <a:bodyPr lIns="720000" tIns="33059" rIns="33059" bIns="33059"/>
          <a:lstStyle>
            <a:lvl1pPr marL="0" indent="0" algn="l">
              <a:buNone/>
              <a:defRPr sz="2200" b="0">
                <a:solidFill>
                  <a:schemeClr val="tx1"/>
                </a:solidFill>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spTree>
    <p:extLst>
      <p:ext uri="{BB962C8B-B14F-4D97-AF65-F5344CB8AC3E}">
        <p14:creationId xmlns:p14="http://schemas.microsoft.com/office/powerpoint/2010/main" val="3795672394"/>
      </p:ext>
    </p:extLst>
  </p:cSld>
  <p:clrMapOvr>
    <a:masterClrMapping/>
  </p:clrMapOvr>
  <p:timing>
    <p:tnLst>
      <p:par>
        <p:cTn id="1" dur="indefinite" restart="never" nodeType="tmRoot"/>
      </p:par>
    </p:tnLst>
  </p:timing>
  <p:hf sldNum="0" hd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0" y="1"/>
          <a:ext cx="135749" cy="143985"/>
        </p:xfrm>
        <a:graphic>
          <a:graphicData uri="http://schemas.openxmlformats.org/presentationml/2006/ole">
            <mc:AlternateContent xmlns:mc="http://schemas.openxmlformats.org/markup-compatibility/2006">
              <mc:Choice xmlns:v="urn:schemas-microsoft-com:vml" Requires="v">
                <p:oleObj spid="_x0000_s4109" name="think-cell Slide" r:id="rId7" imgW="360" imgH="360" progId="">
                  <p:embed/>
                </p:oleObj>
              </mc:Choice>
              <mc:Fallback>
                <p:oleObj name="think-cell Slide" r:id="rId7" imgW="360" imgH="360" progId="">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1"/>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3"/>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4"/>
            </p:custDataLst>
          </p:nvPr>
        </p:nvSpPr>
        <p:spPr>
          <a:xfrm>
            <a:off x="298516" y="2111956"/>
            <a:ext cx="8845484"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5"/>
            </p:custDataLst>
          </p:nvPr>
        </p:nvSpPr>
        <p:spPr>
          <a:xfrm>
            <a:off x="298604" y="1495447"/>
            <a:ext cx="8860286"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extLst>
      <p:ext uri="{BB962C8B-B14F-4D97-AF65-F5344CB8AC3E}">
        <p14:creationId xmlns:p14="http://schemas.microsoft.com/office/powerpoint/2010/main" val="3868570921"/>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5133" name="think-cell Slide" r:id="rId7" imgW="360" imgH="360" progId="">
                  <p:embed/>
                </p:oleObj>
              </mc:Choice>
              <mc:Fallback>
                <p:oleObj name="think-cell Slide" r:id="rId7" imgW="360" imgH="360" progId="">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hasCustomPrompt="1"/>
            <p:custDataLst>
              <p:tags r:id="rId3"/>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4"/>
            </p:custDataLst>
          </p:nvPr>
        </p:nvSpPr>
        <p:spPr>
          <a:xfrm>
            <a:off x="290500" y="1533439"/>
            <a:ext cx="4155820" cy="4715504"/>
          </a:xfrm>
        </p:spPr>
        <p:txBody>
          <a:bodyPr/>
          <a:lstStyle>
            <a:lvl1pPr>
              <a:defRPr sz="200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5"/>
            </p:custDataLst>
          </p:nvPr>
        </p:nvSpPr>
        <p:spPr>
          <a:xfrm>
            <a:off x="4636466" y="1533440"/>
            <a:ext cx="4155820" cy="4725584"/>
          </a:xfrm>
        </p:spPr>
        <p:txBody>
          <a:bodyPr/>
          <a:lstStyle>
            <a:lvl1pPr>
              <a:defRPr sz="200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extLst>
      <p:ext uri="{BB962C8B-B14F-4D97-AF65-F5344CB8AC3E}">
        <p14:creationId xmlns:p14="http://schemas.microsoft.com/office/powerpoint/2010/main" val="4289790481"/>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custDataLst>
              <p:tags r:id="rId2"/>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6157" name="think-cell Slide" r:id="rId9" imgW="360" imgH="360" progId="">
                  <p:embed/>
                </p:oleObj>
              </mc:Choice>
              <mc:Fallback>
                <p:oleObj name="think-cell Slide" r:id="rId9" imgW="360" imgH="360" progId="">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hasCustomPrompt="1"/>
            <p:custDataLst>
              <p:tags r:id="rId3"/>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4"/>
            </p:custDataLst>
          </p:nvPr>
        </p:nvSpPr>
        <p:spPr>
          <a:xfrm>
            <a:off x="290500" y="2206953"/>
            <a:ext cx="4155820" cy="4041990"/>
          </a:xfrm>
        </p:spPr>
        <p:txBody>
          <a:bodyPr/>
          <a:lstStyle>
            <a:lvl1pPr>
              <a:defRPr sz="1800"/>
            </a:lvl1pPr>
            <a:lvl2pPr>
              <a:defRPr sz="1600"/>
            </a:lvl2pPr>
            <a:lvl3pPr>
              <a:defRPr sz="1400"/>
            </a:lvl3pPr>
            <a:lvl4pPr>
              <a:defRPr sz="12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5"/>
            </p:custDataLst>
          </p:nvPr>
        </p:nvSpPr>
        <p:spPr>
          <a:xfrm>
            <a:off x="4636466" y="2208394"/>
            <a:ext cx="4155820" cy="4050630"/>
          </a:xfrm>
        </p:spPr>
        <p:txBody>
          <a:bodyPr/>
          <a:lstStyle>
            <a:lvl1pPr>
              <a:defRPr sz="1800"/>
            </a:lvl1pPr>
            <a:lvl2pPr>
              <a:defRPr sz="1600"/>
            </a:lvl2pPr>
            <a:lvl3pPr>
              <a:defRPr sz="1400"/>
            </a:lvl3pPr>
            <a:lvl4pPr>
              <a:defRPr sz="12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6"/>
            </p:custDataLst>
          </p:nvPr>
        </p:nvSpPr>
        <p:spPr>
          <a:xfrm>
            <a:off x="290501" y="1542648"/>
            <a:ext cx="4155820"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7"/>
            </p:custDataLst>
          </p:nvPr>
        </p:nvSpPr>
        <p:spPr>
          <a:xfrm>
            <a:off x="4636749" y="1533439"/>
            <a:ext cx="4155820"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extLst>
      <p:ext uri="{BB962C8B-B14F-4D97-AF65-F5344CB8AC3E}">
        <p14:creationId xmlns:p14="http://schemas.microsoft.com/office/powerpoint/2010/main" val="232372763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 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408791" y="1459814"/>
            <a:ext cx="3990466" cy="468996"/>
          </a:xfrm>
          <a:solidFill>
            <a:schemeClr val="accent2"/>
          </a:solidFill>
          <a:ln w="25400">
            <a:solidFill>
              <a:schemeClr val="tx1"/>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600" b="1" kern="1200" dirty="0" smtClean="0">
                <a:solidFill>
                  <a:schemeClr val="accent2">
                    <a:lumMod val="20000"/>
                    <a:lumOff val="80000"/>
                  </a:schemeClr>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408791" y="1984895"/>
            <a:ext cx="3990466" cy="1685312"/>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4766260" y="1459814"/>
            <a:ext cx="3990466" cy="468996"/>
          </a:xfrm>
          <a:solidFill>
            <a:schemeClr val="accent2"/>
          </a:solidFill>
          <a:ln w="25400">
            <a:solidFill>
              <a:schemeClr val="tx1"/>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600" b="1" kern="1200" dirty="0" smtClean="0">
                <a:solidFill>
                  <a:schemeClr val="accent2">
                    <a:lumMod val="20000"/>
                    <a:lumOff val="80000"/>
                  </a:schemeClr>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4766260" y="1984895"/>
            <a:ext cx="3990466" cy="1685312"/>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408791" y="3843789"/>
            <a:ext cx="3990466" cy="468996"/>
          </a:xfrm>
          <a:solidFill>
            <a:schemeClr val="accent2"/>
          </a:solidFill>
          <a:ln w="25400">
            <a:solidFill>
              <a:schemeClr val="tx1"/>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600" b="1" kern="1200" dirty="0" smtClean="0">
                <a:solidFill>
                  <a:schemeClr val="accent2">
                    <a:lumMod val="20000"/>
                    <a:lumOff val="80000"/>
                  </a:schemeClr>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408791" y="4375488"/>
            <a:ext cx="3990466" cy="1820917"/>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4766260" y="3843789"/>
            <a:ext cx="3990466" cy="468996"/>
          </a:xfrm>
          <a:solidFill>
            <a:schemeClr val="accent2"/>
          </a:solidFill>
          <a:ln w="25400">
            <a:solidFill>
              <a:schemeClr val="tx1"/>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600" b="1" kern="1200" dirty="0" smtClean="0">
                <a:solidFill>
                  <a:schemeClr val="accent2">
                    <a:lumMod val="20000"/>
                    <a:lumOff val="80000"/>
                  </a:schemeClr>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4766260" y="4375488"/>
            <a:ext cx="3990466" cy="1820917"/>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extLst>
      <p:ext uri="{BB962C8B-B14F-4D97-AF65-F5344CB8AC3E}">
        <p14:creationId xmlns:p14="http://schemas.microsoft.com/office/powerpoint/2010/main" val="361950397"/>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O NOT US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pic>
        <p:nvPicPr>
          <p:cNvPr id="3" name="Picture 12"/>
          <p:cNvPicPr>
            <a:picLocks noChangeAspect="1" noChangeArrowheads="1"/>
          </p:cNvPicPr>
          <p:nvPr userDrawn="1"/>
        </p:nvPicPr>
        <p:blipFill>
          <a:blip r:embed="rId3"/>
          <a:srcRect/>
          <a:stretch>
            <a:fillRect/>
          </a:stretch>
        </p:blipFill>
        <p:spPr bwMode="auto">
          <a:xfrm>
            <a:off x="7315200" y="1828799"/>
            <a:ext cx="1693941" cy="1554480"/>
          </a:xfrm>
          <a:prstGeom prst="rect">
            <a:avLst/>
          </a:prstGeom>
          <a:noFill/>
          <a:ln w="9525">
            <a:noFill/>
            <a:miter lim="800000"/>
            <a:headEnd/>
            <a:tailEnd/>
          </a:ln>
          <a:effectLst/>
        </p:spPr>
      </p:pic>
      <p:sp>
        <p:nvSpPr>
          <p:cNvPr id="4" name="Content Placeholder 2"/>
          <p:cNvSpPr>
            <a:spLocks noGrp="1"/>
          </p:cNvSpPr>
          <p:nvPr>
            <p:ph idx="1" hasCustomPrompt="1"/>
            <p:custDataLst>
              <p:tags r:id="rId1"/>
            </p:custDataLst>
          </p:nvPr>
        </p:nvSpPr>
        <p:spPr>
          <a:xfrm>
            <a:off x="298516" y="1494766"/>
            <a:ext cx="7009788"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extLst>
      <p:ext uri="{BB962C8B-B14F-4D97-AF65-F5344CB8AC3E}">
        <p14:creationId xmlns:p14="http://schemas.microsoft.com/office/powerpoint/2010/main" val="373597959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re seul">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7181" name="think-cell Slide" r:id="rId5" imgW="360" imgH="360" progId="">
                  <p:embed/>
                </p:oleObj>
              </mc:Choice>
              <mc:Fallback>
                <p:oleObj name="think-cell Slide" r:id="rId5" imgW="360" imgH="360" progId="">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hasCustomPrompt="1"/>
            <p:custDataLst>
              <p:tags r:id="rId3"/>
            </p:custDataLst>
          </p:nvPr>
        </p:nvSpPr>
        <p:spPr/>
        <p:txBody>
          <a:bodyPr/>
          <a:lstStyle>
            <a:lvl1pPr>
              <a:defRPr/>
            </a:lvl1pPr>
          </a:lstStyle>
          <a:p>
            <a:pPr lvl="0"/>
            <a:r>
              <a:rPr lang="en-US" noProof="0" dirty="0" smtClean="0"/>
              <a:t>Click to edit Master title style</a:t>
            </a:r>
          </a:p>
        </p:txBody>
      </p:sp>
    </p:spTree>
    <p:extLst>
      <p:ext uri="{BB962C8B-B14F-4D97-AF65-F5344CB8AC3E}">
        <p14:creationId xmlns:p14="http://schemas.microsoft.com/office/powerpoint/2010/main" val="3719172338"/>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lvl1pPr>
              <a:buFont typeface="Wingdings" pitchFamily="2" charset="2"/>
              <a:buChar char="Ø"/>
              <a:defRPr/>
            </a:lvl1pPr>
            <a:lvl4pPr>
              <a:defRPr lang="en-US" sz="1600" kern="1200" dirty="0" smtClean="0">
                <a:solidFill>
                  <a:schemeClr val="bg1">
                    <a:lumMod val="50000"/>
                  </a:schemeClr>
                </a:solidFill>
                <a:latin typeface="Candara" panose="020E0502030303020204" pitchFamily="34" charset="0"/>
                <a:ea typeface="+mn-ea"/>
                <a:cs typeface="+mn-cs"/>
              </a:defRPr>
            </a:lvl4pPr>
            <a:lvl5pPr>
              <a:defRPr lang="en-US" sz="1600" kern="1200" dirty="0">
                <a:solidFill>
                  <a:schemeClr val="bg1">
                    <a:lumMod val="50000"/>
                  </a:schemeClr>
                </a:solidFill>
                <a:latin typeface="Candara" panose="020E0502030303020204" pitchFamily="34" charset="0"/>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47CD3BC1-A2FE-477B-BC4B-91440EEA7D51}" type="datetimeFigureOut">
              <a:rPr lang="en-US" smtClean="0"/>
              <a:pPr/>
              <a:t>11/19/2018</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277C1CF3-A711-4C17-A994-E6863511BAD7}" type="slidenum">
              <a:rPr lang="en-US" smtClean="0"/>
              <a:pPr/>
              <a:t>‹#›</a:t>
            </a:fld>
            <a:endParaRPr lang="en-US"/>
          </a:p>
        </p:txBody>
      </p:sp>
    </p:spTree>
    <p:extLst>
      <p:ext uri="{BB962C8B-B14F-4D97-AF65-F5344CB8AC3E}">
        <p14:creationId xmlns:p14="http://schemas.microsoft.com/office/powerpoint/2010/main" val="256241832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nvPr>
        </p:nvGraphicFramePr>
        <p:xfrm>
          <a:off x="0" y="1"/>
          <a:ext cx="135749" cy="143985"/>
        </p:xfrm>
        <a:graphic>
          <a:graphicData uri="http://schemas.openxmlformats.org/presentationml/2006/ole">
            <mc:AlternateContent xmlns:mc="http://schemas.openxmlformats.org/markup-compatibility/2006">
              <mc:Choice xmlns:v="urn:schemas-microsoft-com:vml" Requires="v">
                <p:oleObj spid="_x0000_s8205" name="think-cell Slide" r:id="rId4" imgW="360" imgH="360" progId="">
                  <p:embed/>
                </p:oleObj>
              </mc:Choice>
              <mc:Fallback>
                <p:oleObj name="think-cell Slide" r:id="rId4" imgW="360" imgH="36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1"/>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343418916"/>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Cover1">
    <p:bg>
      <p:bgPr>
        <a:solidFill>
          <a:schemeClr val="bg1"/>
        </a:solidFill>
        <a:effectLst/>
      </p:bgPr>
    </p:bg>
    <p:spTree>
      <p:nvGrpSpPr>
        <p:cNvPr id="1" name=""/>
        <p:cNvGrpSpPr/>
        <p:nvPr/>
      </p:nvGrpSpPr>
      <p:grpSpPr>
        <a:xfrm>
          <a:off x="0" y="0"/>
          <a:ext cx="0" cy="0"/>
          <a:chOff x="0" y="0"/>
          <a:chExt cx="0" cy="0"/>
        </a:xfrm>
      </p:grpSpPr>
      <p:sp>
        <p:nvSpPr>
          <p:cNvPr id="2" name="Rectangle 1"/>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phic 97">
            <a:extLst>
              <a:ext uri="{FF2B5EF4-FFF2-40B4-BE49-F238E27FC236}">
                <a16:creationId xmlns="" xmlns:a16="http://schemas.microsoft.com/office/drawing/2014/main" id="{46279687-00F0-4823-8159-585447C125F0}"/>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flipH="1">
            <a:off x="3845575" y="0"/>
            <a:ext cx="5298425" cy="6858000"/>
          </a:xfrm>
          <a:prstGeom prst="rect">
            <a:avLst/>
          </a:prstGeom>
        </p:spPr>
      </p:pic>
      <p:sp>
        <p:nvSpPr>
          <p:cNvPr id="11" name="Title 1"/>
          <p:cNvSpPr>
            <a:spLocks noGrp="1"/>
          </p:cNvSpPr>
          <p:nvPr>
            <p:ph type="ctrTitle" hasCustomPrompt="1"/>
          </p:nvPr>
        </p:nvSpPr>
        <p:spPr>
          <a:xfrm>
            <a:off x="305991" y="3068961"/>
            <a:ext cx="3725949"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nSpc>
                <a:spcPts val="3000"/>
              </a:lnSpc>
              <a:defRPr lang="en-US" sz="2600" b="0" dirty="0">
                <a:solidFill>
                  <a:srgbClr val="0070AD"/>
                </a:solidFill>
              </a:defRPr>
            </a:lvl1pPr>
          </a:lstStyle>
          <a:p>
            <a:pPr marL="0" lvl="0"/>
            <a:r>
              <a:rPr lang="en-US" dirty="0"/>
              <a:t>Click to insert title</a:t>
            </a:r>
          </a:p>
        </p:txBody>
      </p:sp>
      <p:sp>
        <p:nvSpPr>
          <p:cNvPr id="12" name="Subtitle 2"/>
          <p:cNvSpPr>
            <a:spLocks noGrp="1"/>
          </p:cNvSpPr>
          <p:nvPr>
            <p:ph type="subTitle" idx="1" hasCustomPrompt="1"/>
          </p:nvPr>
        </p:nvSpPr>
        <p:spPr>
          <a:xfrm>
            <a:off x="305991" y="3932560"/>
            <a:ext cx="3725949"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914400" rtl="0" eaLnBrk="1" fontAlgn="auto" latinLnBrk="0" hangingPunct="1">
              <a:lnSpc>
                <a:spcPts val="1800"/>
              </a:lnSpc>
              <a:spcBef>
                <a:spcPts val="0"/>
              </a:spcBef>
              <a:spcAft>
                <a:spcPts val="0"/>
              </a:spcAft>
              <a:buClrTx/>
              <a:buSzTx/>
              <a:buFont typeface="Arial" panose="020B0604020202020204" pitchFamily="34" charset="0"/>
              <a:buNone/>
              <a:tabLst/>
              <a:defRPr lang="en-US" sz="1600" dirty="0">
                <a:solidFill>
                  <a:srgbClr val="0070AD"/>
                </a:solidFill>
              </a:defRPr>
            </a:lvl1pPr>
          </a:lstStyle>
          <a:p>
            <a:pPr marL="0" lvl="0"/>
            <a:r>
              <a:rPr lang="en-US" dirty="0"/>
              <a:t>Click to insert presenter, location, and date</a:t>
            </a:r>
          </a:p>
        </p:txBody>
      </p:sp>
      <p:pic>
        <p:nvPicPr>
          <p:cNvPr id="7" name="Graphic 9">
            <a:extLst>
              <a:ext uri="{FF2B5EF4-FFF2-40B4-BE49-F238E27FC236}">
                <a16:creationId xmlns="" xmlns:a16="http://schemas.microsoft.com/office/drawing/2014/main" id="{C3D2EC56-D17C-4A75-8178-C69397BC7353}"/>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305991" y="6101473"/>
            <a:ext cx="1714500" cy="510013"/>
          </a:xfrm>
          <a:prstGeom prst="rect">
            <a:avLst/>
          </a:prstGeom>
        </p:spPr>
      </p:pic>
    </p:spTree>
    <p:extLst>
      <p:ext uri="{BB962C8B-B14F-4D97-AF65-F5344CB8AC3E}">
        <p14:creationId xmlns:p14="http://schemas.microsoft.com/office/powerpoint/2010/main" val="2269772541"/>
      </p:ext>
    </p:extLst>
  </p:cSld>
  <p:clrMapOvr>
    <a:masterClrMapping/>
  </p:clrMapOvr>
  <p:hf sldNum="0" hdr="0" dt="0"/>
  <p:extLst mod="1">
    <p:ext uri="{DCECCB84-F9BA-43D5-87BE-67443E8EF086}">
      <p15:sldGuideLst xmlns:p15="http://schemas.microsoft.com/office/powerpoint/2012/main">
        <p15:guide id="3" pos="7219"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Cover2">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17">
            <a:extLst>
              <a:ext uri="{FF2B5EF4-FFF2-40B4-BE49-F238E27FC236}">
                <a16:creationId xmlns="" xmlns:a16="http://schemas.microsoft.com/office/drawing/2014/main" id="{829BBBD1-ECF6-4131-A3B0-11EFC39DB482}"/>
              </a:ext>
            </a:extLst>
          </p:cNvPr>
          <p:cNvPicPr>
            <a:picLocks noChangeAspect="1"/>
          </p:cNvPicPr>
          <p:nvPr/>
        </p:nvPicPr>
        <p:blipFill rotWithShape="1">
          <a:blip r:embed="rId2">
            <a:extLst>
              <a:ext uri="{96DAC541-7B7A-43D3-8B79-37D633B846F1}">
                <asvg:svgBlip xmlns="" xmlns:asvg="http://schemas.microsoft.com/office/drawing/2016/SVG/main" r:embed="rId3"/>
              </a:ext>
            </a:extLst>
          </a:blip>
          <a:srcRect t="1" b="46599"/>
          <a:stretch/>
        </p:blipFill>
        <p:spPr>
          <a:xfrm flipH="1">
            <a:off x="2830285" y="1844825"/>
            <a:ext cx="6313715" cy="5013176"/>
          </a:xfrm>
          <a:prstGeom prst="rect">
            <a:avLst/>
          </a:prstGeom>
        </p:spPr>
      </p:pic>
      <p:pic>
        <p:nvPicPr>
          <p:cNvPr id="5" name="Graphic 9">
            <a:extLst>
              <a:ext uri="{FF2B5EF4-FFF2-40B4-BE49-F238E27FC236}">
                <a16:creationId xmlns="" xmlns:a16="http://schemas.microsoft.com/office/drawing/2014/main" id="{C3D2EC56-D17C-4A75-8178-C69397BC7353}"/>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305991" y="404813"/>
            <a:ext cx="1714500" cy="510013"/>
          </a:xfrm>
          <a:prstGeom prst="rect">
            <a:avLst/>
          </a:prstGeom>
        </p:spPr>
      </p:pic>
      <p:sp>
        <p:nvSpPr>
          <p:cNvPr id="14" name="Text Placeholder 13">
            <a:extLst>
              <a:ext uri="{FF2B5EF4-FFF2-40B4-BE49-F238E27FC236}">
                <a16:creationId xmlns="" xmlns:a16="http://schemas.microsoft.com/office/drawing/2014/main" id="{4252348C-45B4-48E3-B74B-8E834575C8AA}"/>
              </a:ext>
            </a:extLst>
          </p:cNvPr>
          <p:cNvSpPr>
            <a:spLocks noGrp="1"/>
          </p:cNvSpPr>
          <p:nvPr>
            <p:ph type="body" sz="quarter" idx="10" hasCustomPrompt="1"/>
          </p:nvPr>
        </p:nvSpPr>
        <p:spPr>
          <a:xfrm>
            <a:off x="4788024" y="4157668"/>
            <a:ext cx="4049986" cy="1079500"/>
          </a:xfrm>
        </p:spPr>
        <p:txBody>
          <a:bodyPr anchor="b">
            <a:normAutofit/>
          </a:bodyPr>
          <a:lstStyle>
            <a:lvl1pPr algn="r">
              <a:lnSpc>
                <a:spcPts val="3000"/>
              </a:lnSpc>
              <a:defRPr sz="2600">
                <a:solidFill>
                  <a:schemeClr val="bg1"/>
                </a:solidFill>
              </a:defRPr>
            </a:lvl1pPr>
          </a:lstStyle>
          <a:p>
            <a:pPr lvl="0"/>
            <a:r>
              <a:rPr lang="en-US" dirty="0"/>
              <a:t>Click to insert title</a:t>
            </a:r>
          </a:p>
        </p:txBody>
      </p:sp>
      <p:sp>
        <p:nvSpPr>
          <p:cNvPr id="15" name="Text Placeholder 13">
            <a:extLst>
              <a:ext uri="{FF2B5EF4-FFF2-40B4-BE49-F238E27FC236}">
                <a16:creationId xmlns="" xmlns:a16="http://schemas.microsoft.com/office/drawing/2014/main" id="{97620309-84FF-4D53-AD39-936B55216B4B}"/>
              </a:ext>
            </a:extLst>
          </p:cNvPr>
          <p:cNvSpPr>
            <a:spLocks noGrp="1"/>
          </p:cNvSpPr>
          <p:nvPr>
            <p:ph type="body" sz="quarter" idx="11" hasCustomPrompt="1"/>
          </p:nvPr>
        </p:nvSpPr>
        <p:spPr>
          <a:xfrm>
            <a:off x="4787004" y="5381481"/>
            <a:ext cx="4051006" cy="1079500"/>
          </a:xfrm>
        </p:spPr>
        <p:txBody>
          <a:bodyPr anchor="t">
            <a:normAutofit/>
          </a:bodyPr>
          <a:lstStyle>
            <a:lvl1pPr marL="0" algn="r">
              <a:lnSpc>
                <a:spcPts val="2200"/>
              </a:lnSpc>
              <a:defRPr sz="1800">
                <a:solidFill>
                  <a:schemeClr val="bg1"/>
                </a:solidFill>
              </a:defRPr>
            </a:lvl1pPr>
          </a:lstStyle>
          <a:p>
            <a:pPr marL="0" lvl="0"/>
            <a:r>
              <a:rPr lang="en-US" dirty="0"/>
              <a:t>Click to insert presenter, location, and date</a:t>
            </a:r>
          </a:p>
        </p:txBody>
      </p:sp>
    </p:spTree>
    <p:extLst>
      <p:ext uri="{BB962C8B-B14F-4D97-AF65-F5344CB8AC3E}">
        <p14:creationId xmlns:p14="http://schemas.microsoft.com/office/powerpoint/2010/main" val="548120081"/>
      </p:ext>
    </p:extLst>
  </p:cSld>
  <p:clrMapOvr>
    <a:masterClrMapping/>
  </p:clrMapOvr>
  <p:hf sldNum="0" hd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0" y="1"/>
          <a:ext cx="135749" cy="143985"/>
        </p:xfrm>
        <a:graphic>
          <a:graphicData uri="http://schemas.openxmlformats.org/presentationml/2006/ole">
            <mc:AlternateContent xmlns:mc="http://schemas.openxmlformats.org/markup-compatibility/2006">
              <mc:Choice xmlns:v="urn:schemas-microsoft-com:vml" Requires="v">
                <p:oleObj spid="_x0000_s3085" name="think-cell Slide" r:id="rId6" imgW="360" imgH="360" progId="">
                  <p:embed/>
                </p:oleObj>
              </mc:Choice>
              <mc:Fallback>
                <p:oleObj name="think-cell Slide" r:id="rId6" imgW="360" imgH="360"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1"/>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3"/>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4"/>
            </p:custDataLst>
          </p:nvPr>
        </p:nvSpPr>
        <p:spPr>
          <a:xfrm>
            <a:off x="298516" y="1494766"/>
            <a:ext cx="8845484"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extLst>
      <p:ext uri="{BB962C8B-B14F-4D97-AF65-F5344CB8AC3E}">
        <p14:creationId xmlns:p14="http://schemas.microsoft.com/office/powerpoint/2010/main" val="2369701293"/>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Cover3">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9">
            <a:extLst>
              <a:ext uri="{FF2B5EF4-FFF2-40B4-BE49-F238E27FC236}">
                <a16:creationId xmlns="" xmlns:a16="http://schemas.microsoft.com/office/drawing/2014/main" id="{C3D2EC56-D17C-4A75-8178-C69397BC7353}"/>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305991" y="404813"/>
            <a:ext cx="1714500" cy="510013"/>
          </a:xfrm>
          <a:prstGeom prst="rect">
            <a:avLst/>
          </a:prstGeom>
        </p:spPr>
      </p:pic>
      <p:sp>
        <p:nvSpPr>
          <p:cNvPr id="10" name="Text Placeholder 13">
            <a:extLst>
              <a:ext uri="{FF2B5EF4-FFF2-40B4-BE49-F238E27FC236}">
                <a16:creationId xmlns="" xmlns:a16="http://schemas.microsoft.com/office/drawing/2014/main" id="{7D1DC75A-C7A4-44A4-B19C-D445335545B0}"/>
              </a:ext>
            </a:extLst>
          </p:cNvPr>
          <p:cNvSpPr>
            <a:spLocks noGrp="1"/>
          </p:cNvSpPr>
          <p:nvPr>
            <p:ph type="body" sz="quarter" idx="11" hasCustomPrompt="1"/>
          </p:nvPr>
        </p:nvSpPr>
        <p:spPr>
          <a:xfrm>
            <a:off x="305991" y="2276872"/>
            <a:ext cx="4049985" cy="869950"/>
          </a:xfrm>
        </p:spPr>
        <p:txBody>
          <a:bodyPr lIns="0" tIns="0" rIns="0" bIns="0" anchor="b">
            <a:normAutofit/>
          </a:bodyPr>
          <a:lstStyle>
            <a:lvl1pPr>
              <a:lnSpc>
                <a:spcPts val="3000"/>
              </a:lnSpc>
              <a:defRPr sz="2600">
                <a:solidFill>
                  <a:schemeClr val="tx2"/>
                </a:solidFill>
              </a:defRPr>
            </a:lvl1pPr>
            <a:lvl2pPr>
              <a:defRPr sz="24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 xmlns:a16="http://schemas.microsoft.com/office/drawing/2014/main" id="{563879A0-0979-491A-8758-371BB7AD935B}"/>
              </a:ext>
            </a:extLst>
          </p:cNvPr>
          <p:cNvSpPr>
            <a:spLocks noGrp="1"/>
          </p:cNvSpPr>
          <p:nvPr>
            <p:ph type="body" sz="quarter" idx="12" hasCustomPrompt="1"/>
          </p:nvPr>
        </p:nvSpPr>
        <p:spPr>
          <a:xfrm>
            <a:off x="305991" y="3261834"/>
            <a:ext cx="4049985" cy="1196340"/>
          </a:xfrm>
        </p:spPr>
        <p:txBody>
          <a:bodyPr lIns="0" tIns="0" rIns="0" bIns="0">
            <a:normAutofit/>
          </a:bodyPr>
          <a:lstStyle>
            <a:lvl1pPr>
              <a:lnSpc>
                <a:spcPts val="1800"/>
              </a:lnSpc>
              <a:defRPr sz="1600">
                <a:solidFill>
                  <a:schemeClr val="accent2"/>
                </a:solidFill>
              </a:defRPr>
            </a:lvl1pPr>
            <a:lvl2pPr>
              <a:defRPr sz="1600">
                <a:solidFill>
                  <a:schemeClr val="bg1"/>
                </a:solidFill>
              </a:defRPr>
            </a:lvl2pPr>
          </a:lstStyle>
          <a:p>
            <a:pPr lvl="0"/>
            <a:r>
              <a:rPr lang="en-US" dirty="0"/>
              <a:t>Click to insert presenter, location, and date</a:t>
            </a:r>
            <a:endParaRPr lang="pt-PT" dirty="0"/>
          </a:p>
        </p:txBody>
      </p:sp>
      <p:sp>
        <p:nvSpPr>
          <p:cNvPr id="4" name="Freeform 11"/>
          <p:cNvSpPr>
            <a:spLocks/>
          </p:cNvSpPr>
          <p:nvPr/>
        </p:nvSpPr>
        <p:spPr bwMode="auto">
          <a:xfrm rot="16200000" flipH="1">
            <a:off x="3983354" y="804672"/>
            <a:ext cx="6353908" cy="4744568"/>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411466163"/>
      </p:ext>
    </p:extLst>
  </p:cSld>
  <p:clrMapOvr>
    <a:masterClrMapping/>
  </p:clrMapOvr>
  <p:hf sldNum="0" hd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Cover4 (with image)">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9">
            <a:extLst>
              <a:ext uri="{FF2B5EF4-FFF2-40B4-BE49-F238E27FC236}">
                <a16:creationId xmlns="" xmlns:a16="http://schemas.microsoft.com/office/drawing/2014/main" id="{C3D2EC56-D17C-4A75-8178-C69397BC7353}"/>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305991" y="404813"/>
            <a:ext cx="1714500" cy="510013"/>
          </a:xfrm>
          <a:prstGeom prst="rect">
            <a:avLst/>
          </a:prstGeom>
        </p:spPr>
      </p:pic>
      <p:sp>
        <p:nvSpPr>
          <p:cNvPr id="10" name="Text Placeholder 13">
            <a:extLst>
              <a:ext uri="{FF2B5EF4-FFF2-40B4-BE49-F238E27FC236}">
                <a16:creationId xmlns="" xmlns:a16="http://schemas.microsoft.com/office/drawing/2014/main" id="{7D1DC75A-C7A4-44A4-B19C-D445335545B0}"/>
              </a:ext>
            </a:extLst>
          </p:cNvPr>
          <p:cNvSpPr>
            <a:spLocks noGrp="1"/>
          </p:cNvSpPr>
          <p:nvPr>
            <p:ph type="body" sz="quarter" idx="11" hasCustomPrompt="1"/>
          </p:nvPr>
        </p:nvSpPr>
        <p:spPr>
          <a:xfrm>
            <a:off x="305991" y="3555553"/>
            <a:ext cx="4049985" cy="869950"/>
          </a:xfrm>
        </p:spPr>
        <p:txBody>
          <a:bodyPr lIns="0" tIns="0" rIns="0" bIns="0" anchor="b">
            <a:normAutofit/>
          </a:bodyPr>
          <a:lstStyle>
            <a:lvl1pPr>
              <a:lnSpc>
                <a:spcPts val="3000"/>
              </a:lnSpc>
              <a:defRPr sz="2600">
                <a:solidFill>
                  <a:schemeClr val="tx2"/>
                </a:solidFill>
              </a:defRPr>
            </a:lvl1pPr>
            <a:lvl2pPr>
              <a:defRPr sz="24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 xmlns:a16="http://schemas.microsoft.com/office/drawing/2014/main" id="{563879A0-0979-491A-8758-371BB7AD935B}"/>
              </a:ext>
            </a:extLst>
          </p:cNvPr>
          <p:cNvSpPr>
            <a:spLocks noGrp="1"/>
          </p:cNvSpPr>
          <p:nvPr>
            <p:ph type="body" sz="quarter" idx="12" hasCustomPrompt="1"/>
          </p:nvPr>
        </p:nvSpPr>
        <p:spPr>
          <a:xfrm>
            <a:off x="305991" y="4540515"/>
            <a:ext cx="4049985" cy="1196340"/>
          </a:xfrm>
        </p:spPr>
        <p:txBody>
          <a:bodyPr lIns="0" tIns="0" rIns="0" bIns="0">
            <a:normAutofit/>
          </a:bodyPr>
          <a:lstStyle>
            <a:lvl1pPr>
              <a:lnSpc>
                <a:spcPts val="1800"/>
              </a:lnSpc>
              <a:defRPr sz="1600">
                <a:solidFill>
                  <a:schemeClr val="accent2"/>
                </a:solidFill>
              </a:defRPr>
            </a:lvl1pPr>
            <a:lvl2pPr>
              <a:defRPr sz="1600">
                <a:solidFill>
                  <a:schemeClr val="bg1"/>
                </a:solidFill>
              </a:defRPr>
            </a:lvl2pPr>
          </a:lstStyle>
          <a:p>
            <a:pPr lvl="0"/>
            <a:r>
              <a:rPr lang="en-US" dirty="0"/>
              <a:t>Click to insert presenter, location, and date</a:t>
            </a:r>
            <a:endParaRPr lang="pt-PT" dirty="0"/>
          </a:p>
        </p:txBody>
      </p:sp>
      <p:sp>
        <p:nvSpPr>
          <p:cNvPr id="7" name="Freeform 6"/>
          <p:cNvSpPr>
            <a:spLocks/>
          </p:cNvSpPr>
          <p:nvPr/>
        </p:nvSpPr>
        <p:spPr bwMode="auto">
          <a:xfrm rot="16200000" flipH="1">
            <a:off x="3983354" y="804672"/>
            <a:ext cx="6353908" cy="4744568"/>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dirty="0"/>
          </a:p>
        </p:txBody>
      </p:sp>
      <p:pic>
        <p:nvPicPr>
          <p:cNvPr id="8" name="Picture Placeholder 8">
            <a:extLst>
              <a:ext uri="{FF2B5EF4-FFF2-40B4-BE49-F238E27FC236}">
                <a16:creationId xmlns="" xmlns:a16="http://schemas.microsoft.com/office/drawing/2014/main" id="{029072D2-C914-4387-8C30-FF5B99DAEA1D}"/>
              </a:ext>
            </a:extLst>
          </p:cNvPr>
          <p:cNvPicPr>
            <a:picLocks noChangeAspect="1"/>
          </p:cNvPicPr>
          <p:nvPr/>
        </p:nvPicPr>
        <p:blipFill rotWithShape="1">
          <a:blip r:embed="rId4">
            <a:clrChange>
              <a:clrFrom>
                <a:srgbClr val="DBE3F3">
                  <a:alpha val="96863"/>
                </a:srgbClr>
              </a:clrFrom>
              <a:clrTo>
                <a:srgbClr val="DBE3F3">
                  <a:alpha val="0"/>
                </a:srgbClr>
              </a:clrTo>
            </a:clrChange>
            <a:extLst>
              <a:ext uri="{28A0092B-C50C-407E-A947-70E740481C1C}">
                <a14:useLocalDpi xmlns:a14="http://schemas.microsoft.com/office/drawing/2010/main" val="0"/>
              </a:ext>
            </a:extLst>
          </a:blip>
          <a:srcRect l="7775" r="43208"/>
          <a:stretch/>
        </p:blipFill>
        <p:spPr>
          <a:xfrm>
            <a:off x="4659231" y="1"/>
            <a:ext cx="4482498" cy="6859588"/>
          </a:xfrm>
          <a:prstGeom prst="rect">
            <a:avLst/>
          </a:prstGeom>
        </p:spPr>
      </p:pic>
    </p:spTree>
    <p:extLst>
      <p:ext uri="{BB962C8B-B14F-4D97-AF65-F5344CB8AC3E}">
        <p14:creationId xmlns:p14="http://schemas.microsoft.com/office/powerpoint/2010/main" val="612050140"/>
      </p:ext>
    </p:extLst>
  </p:cSld>
  <p:clrMapOvr>
    <a:masterClrMapping/>
  </p:clrMapOvr>
  <p:hf sldNum="0" hd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Logo White">
    <p:spTree>
      <p:nvGrpSpPr>
        <p:cNvPr id="1" name=""/>
        <p:cNvGrpSpPr/>
        <p:nvPr/>
      </p:nvGrpSpPr>
      <p:grpSpPr>
        <a:xfrm>
          <a:off x="0" y="0"/>
          <a:ext cx="0" cy="0"/>
          <a:chOff x="0" y="0"/>
          <a:chExt cx="0" cy="0"/>
        </a:xfrm>
      </p:grpSpPr>
      <p:pic>
        <p:nvPicPr>
          <p:cNvPr id="2" name="Graphic 1">
            <a:extLst>
              <a:ext uri="{FF2B5EF4-FFF2-40B4-BE49-F238E27FC236}">
                <a16:creationId xmlns="" xmlns:a16="http://schemas.microsoft.com/office/drawing/2014/main" id="{17B390E6-46A0-4BED-B3E2-3051836E071A}"/>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1805451" y="2606030"/>
            <a:ext cx="5533100" cy="1645943"/>
          </a:xfrm>
          <a:prstGeom prst="rect">
            <a:avLst/>
          </a:prstGeom>
        </p:spPr>
      </p:pic>
    </p:spTree>
    <p:extLst>
      <p:ext uri="{BB962C8B-B14F-4D97-AF65-F5344CB8AC3E}">
        <p14:creationId xmlns:p14="http://schemas.microsoft.com/office/powerpoint/2010/main" val="2953337585"/>
      </p:ext>
    </p:extLst>
  </p:cSld>
  <p:clrMapOvr>
    <a:masterClrMapping/>
  </p:clrMapOvr>
  <p:hf sldNum="0" hd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over5 (Image placeholder)">
    <p:bg>
      <p:bgPr>
        <a:solidFill>
          <a:schemeClr val="bg1"/>
        </a:solidFill>
        <a:effectLst/>
      </p:bgPr>
    </p:bg>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11">
            <a:extLst>
              <a:ext uri="{FF2B5EF4-FFF2-40B4-BE49-F238E27FC236}">
                <a16:creationId xmlns="" xmlns:a16="http://schemas.microsoft.com/office/drawing/2014/main" id="{25D6B527-14EF-4F30-9C9C-691EC4327EE7}"/>
              </a:ext>
            </a:extLst>
          </p:cNvPr>
          <p:cNvSpPr>
            <a:spLocks noGrp="1"/>
          </p:cNvSpPr>
          <p:nvPr>
            <p:ph type="pic" sz="quarter" idx="10"/>
          </p:nvPr>
        </p:nvSpPr>
        <p:spPr>
          <a:xfrm>
            <a:off x="3223732" y="-1588"/>
            <a:ext cx="5920268" cy="6859588"/>
          </a:xfrm>
        </p:spPr>
        <p:txBody>
          <a:bodyPr anchor="ctr"/>
          <a:lstStyle>
            <a:lvl1pPr algn="ctr">
              <a:defRPr/>
            </a:lvl1pPr>
          </a:lstStyle>
          <a:p>
            <a:r>
              <a:rPr lang="en-US" smtClean="0"/>
              <a:t>Click icon to add picture</a:t>
            </a:r>
            <a:endParaRPr lang="pt-PT" dirty="0"/>
          </a:p>
        </p:txBody>
      </p:sp>
      <p:sp>
        <p:nvSpPr>
          <p:cNvPr id="14" name="Text Placeholder 13">
            <a:extLst>
              <a:ext uri="{FF2B5EF4-FFF2-40B4-BE49-F238E27FC236}">
                <a16:creationId xmlns="" xmlns:a16="http://schemas.microsoft.com/office/drawing/2014/main" id="{B83CBA49-BBF9-4CF0-9E0B-FF67BA149660}"/>
              </a:ext>
            </a:extLst>
          </p:cNvPr>
          <p:cNvSpPr>
            <a:spLocks noGrp="1"/>
          </p:cNvSpPr>
          <p:nvPr>
            <p:ph type="body" sz="quarter" idx="11" hasCustomPrompt="1"/>
          </p:nvPr>
        </p:nvSpPr>
        <p:spPr>
          <a:xfrm>
            <a:off x="305991" y="3068960"/>
            <a:ext cx="3077766" cy="863600"/>
          </a:xfrm>
        </p:spPr>
        <p:txBody>
          <a:bodyPr lIns="0" tIns="0" rIns="0" bIns="0" anchor="b">
            <a:normAutofit/>
          </a:bodyPr>
          <a:lstStyle>
            <a:lvl1pPr>
              <a:lnSpc>
                <a:spcPts val="3000"/>
              </a:lnSpc>
              <a:defRPr sz="2600">
                <a:solidFill>
                  <a:srgbClr val="0070AD"/>
                </a:solidFill>
              </a:defRPr>
            </a:lvl1pPr>
            <a:lvl2pPr>
              <a:defRPr sz="2400">
                <a:solidFill>
                  <a:srgbClr val="0070AD"/>
                </a:solidFill>
              </a:defRPr>
            </a:lvl2pPr>
          </a:lstStyle>
          <a:p>
            <a:pPr lvl="0"/>
            <a:r>
              <a:rPr lang="en-US" dirty="0"/>
              <a:t>Click to insert title</a:t>
            </a:r>
            <a:endParaRPr lang="pt-PT" dirty="0"/>
          </a:p>
        </p:txBody>
      </p:sp>
      <p:sp>
        <p:nvSpPr>
          <p:cNvPr id="15" name="Text Placeholder 13">
            <a:extLst>
              <a:ext uri="{FF2B5EF4-FFF2-40B4-BE49-F238E27FC236}">
                <a16:creationId xmlns="" xmlns:a16="http://schemas.microsoft.com/office/drawing/2014/main" id="{F4C94DDB-5E07-4F17-ABAA-3E9C5E8683A1}"/>
              </a:ext>
            </a:extLst>
          </p:cNvPr>
          <p:cNvSpPr>
            <a:spLocks noGrp="1"/>
          </p:cNvSpPr>
          <p:nvPr>
            <p:ph type="body" sz="quarter" idx="12" hasCustomPrompt="1"/>
          </p:nvPr>
        </p:nvSpPr>
        <p:spPr>
          <a:xfrm>
            <a:off x="305991" y="4040164"/>
            <a:ext cx="3077766" cy="1189037"/>
          </a:xfrm>
        </p:spPr>
        <p:txBody>
          <a:bodyPr lIns="0" tIns="0" rIns="0" bIns="0">
            <a:normAutofit/>
          </a:bodyPr>
          <a:lstStyle>
            <a:lvl1pPr>
              <a:lnSpc>
                <a:spcPts val="1800"/>
              </a:lnSpc>
              <a:defRPr sz="1600">
                <a:solidFill>
                  <a:srgbClr val="0070AD"/>
                </a:solidFill>
              </a:defRPr>
            </a:lvl1pPr>
            <a:lvl2pPr>
              <a:defRPr sz="1600">
                <a:solidFill>
                  <a:srgbClr val="0070AD"/>
                </a:solidFill>
              </a:defRPr>
            </a:lvl2pPr>
          </a:lstStyle>
          <a:p>
            <a:pPr lvl="0"/>
            <a:r>
              <a:rPr lang="en-US" dirty="0"/>
              <a:t>Click to insert presenter, location, and date</a:t>
            </a:r>
            <a:endParaRPr lang="pt-PT" dirty="0"/>
          </a:p>
        </p:txBody>
      </p:sp>
      <p:pic>
        <p:nvPicPr>
          <p:cNvPr id="5" name="Graphic 9">
            <a:extLst>
              <a:ext uri="{FF2B5EF4-FFF2-40B4-BE49-F238E27FC236}">
                <a16:creationId xmlns="" xmlns:a16="http://schemas.microsoft.com/office/drawing/2014/main" id="{C3D2EC56-D17C-4A75-8178-C69397BC7353}"/>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305991" y="404813"/>
            <a:ext cx="1714500" cy="510013"/>
          </a:xfrm>
          <a:prstGeom prst="rect">
            <a:avLst/>
          </a:prstGeom>
        </p:spPr>
      </p:pic>
    </p:spTree>
    <p:extLst>
      <p:ext uri="{BB962C8B-B14F-4D97-AF65-F5344CB8AC3E}">
        <p14:creationId xmlns:p14="http://schemas.microsoft.com/office/powerpoint/2010/main" val="2627940246"/>
      </p:ext>
    </p:extLst>
  </p:cSld>
  <p:clrMapOvr>
    <a:masterClrMapping/>
  </p:clrMapOvr>
  <p:hf sldNum="0" hdr="0" dt="0"/>
  <p:extLst mod="1">
    <p:ext uri="{DCECCB84-F9BA-43D5-87BE-67443E8EF086}">
      <p15:sldGuideLst xmlns:p15="http://schemas.microsoft.com/office/powerpoint/2012/main">
        <p15:guide id="1" orient="horz" pos="2160" userDrawn="1">
          <p15:clr>
            <a:srgbClr val="FBAE40"/>
          </p15:clr>
        </p15:guide>
        <p15:guide id="2" pos="4634" userDrawn="1">
          <p15:clr>
            <a:srgbClr val="FBAE40"/>
          </p15:clr>
        </p15:guide>
        <p15:guide id="3" pos="7219" userDrawn="1">
          <p15:clr>
            <a:srgbClr val="FBAE40"/>
          </p15:clr>
        </p15:guide>
        <p15:guide id="4" orient="horz" pos="2614" userDrawn="1">
          <p15:clr>
            <a:srgbClr val="FBAE40"/>
          </p15:clr>
        </p15:guide>
        <p15:guide id="5" orient="horz" pos="3203" userDrawn="1">
          <p15:clr>
            <a:srgbClr val="FBAE40"/>
          </p15:clr>
        </p15:guide>
        <p15:guide id="6" orient="horz" pos="3952" userDrawn="1">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cSld name="Title Slide 1">
    <p:spTree>
      <p:nvGrpSpPr>
        <p:cNvPr id="1" name=""/>
        <p:cNvGrpSpPr/>
        <p:nvPr/>
      </p:nvGrpSpPr>
      <p:grpSpPr>
        <a:xfrm>
          <a:off x="0" y="0"/>
          <a:ext cx="0" cy="0"/>
          <a:chOff x="0" y="0"/>
          <a:chExt cx="0" cy="0"/>
        </a:xfrm>
      </p:grpSpPr>
      <p:sp>
        <p:nvSpPr>
          <p:cNvPr id="2" name="Title 1"/>
          <p:cNvSpPr>
            <a:spLocks noGrp="1"/>
          </p:cNvSpPr>
          <p:nvPr>
            <p:ph type="ctrTitle" hasCustomPrompt="1"/>
            <p:custDataLst>
              <p:tags r:id="rId1"/>
            </p:custDataLst>
          </p:nvPr>
        </p:nvSpPr>
        <p:spPr>
          <a:xfrm>
            <a:off x="0" y="2959926"/>
            <a:ext cx="5035137" cy="1098157"/>
          </a:xfrm>
        </p:spPr>
        <p:txBody>
          <a:bodyPr lIns="720000" tIns="33059" rIns="33059" bIns="33059" anchor="t"/>
          <a:lstStyle>
            <a:lvl1pPr marL="0" indent="0" algn="l">
              <a:defRPr sz="3700" b="1">
                <a:solidFill>
                  <a:schemeClr val="tx1"/>
                </a:solidFill>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2"/>
            </p:custDataLst>
          </p:nvPr>
        </p:nvSpPr>
        <p:spPr>
          <a:xfrm>
            <a:off x="4491614" y="4949633"/>
            <a:ext cx="4652387" cy="874227"/>
          </a:xfrm>
        </p:spPr>
        <p:txBody>
          <a:bodyPr lIns="720000" tIns="33059" rIns="33059" bIns="33059"/>
          <a:lstStyle>
            <a:lvl1pPr marL="0" indent="0" algn="l">
              <a:buNone/>
              <a:defRPr sz="2200" b="0">
                <a:solidFill>
                  <a:schemeClr val="tx1"/>
                </a:solidFill>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spTree>
    <p:extLst>
      <p:ext uri="{BB962C8B-B14F-4D97-AF65-F5344CB8AC3E}">
        <p14:creationId xmlns:p14="http://schemas.microsoft.com/office/powerpoint/2010/main" val="3795672394"/>
      </p:ext>
    </p:extLst>
  </p:cSld>
  <p:clrMapOvr>
    <a:masterClrMapping/>
  </p:clrMapOvr>
  <p:timing>
    <p:tnLst>
      <p:par>
        <p:cTn id="1" dur="indefinite" restart="never" nodeType="tmRoot"/>
      </p:par>
    </p:tnLst>
  </p:timing>
  <p:hf sldNum="0" hdr="0" dt="0"/>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LessonObjectiv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793764"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092280" y="1828800"/>
            <a:ext cx="2003192" cy="2011680"/>
          </a:xfrm>
          <a:prstGeom prst="rect">
            <a:avLst/>
          </a:prstGeom>
        </p:spPr>
      </p:pic>
    </p:spTree>
    <p:extLst>
      <p:ext uri="{BB962C8B-B14F-4D97-AF65-F5344CB8AC3E}">
        <p14:creationId xmlns:p14="http://schemas.microsoft.com/office/powerpoint/2010/main" val="4021288375"/>
      </p:ext>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0" y="1"/>
          <a:ext cx="135749" cy="143985"/>
        </p:xfrm>
        <a:graphic>
          <a:graphicData uri="http://schemas.openxmlformats.org/presentationml/2006/ole">
            <mc:AlternateContent xmlns:mc="http://schemas.openxmlformats.org/markup-compatibility/2006">
              <mc:Choice xmlns:v="urn:schemas-microsoft-com:vml" Requires="v">
                <p:oleObj spid="_x0000_s9223" name="think-cell Slide" r:id="rId6" imgW="360" imgH="360" progId="">
                  <p:embed/>
                </p:oleObj>
              </mc:Choice>
              <mc:Fallback>
                <p:oleObj name="think-cell Slide" r:id="rId6" imgW="360" imgH="360"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1"/>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3"/>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4"/>
            </p:custDataLst>
          </p:nvPr>
        </p:nvSpPr>
        <p:spPr>
          <a:xfrm>
            <a:off x="298516" y="1494766"/>
            <a:ext cx="8845484"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extLst>
      <p:ext uri="{BB962C8B-B14F-4D97-AF65-F5344CB8AC3E}">
        <p14:creationId xmlns:p14="http://schemas.microsoft.com/office/powerpoint/2010/main" val="2369701293"/>
      </p:ext>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Dem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7" y="1494766"/>
            <a:ext cx="6649748"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17410"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020272" y="1828800"/>
            <a:ext cx="2103120" cy="15554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3017690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Summar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19458" name="Picture 2" descr="http://www.strategic-resume.com/wp-content/uploads/2015/08/SummaryIcon.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82885" y="1494990"/>
            <a:ext cx="16383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133246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Assessm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20482"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70375" y="1828800"/>
            <a:ext cx="1828800" cy="18194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288174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essonObjectiv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793764"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092280" y="1828800"/>
            <a:ext cx="2003192" cy="2011680"/>
          </a:xfrm>
          <a:prstGeom prst="rect">
            <a:avLst/>
          </a:prstGeom>
        </p:spPr>
      </p:pic>
    </p:spTree>
    <p:extLst>
      <p:ext uri="{BB962C8B-B14F-4D97-AF65-F5344CB8AC3E}">
        <p14:creationId xmlns:p14="http://schemas.microsoft.com/office/powerpoint/2010/main" val="4021288375"/>
      </p:ext>
    </p:extLst>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Opener1">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phic 2">
            <a:extLst>
              <a:ext uri="{FF2B5EF4-FFF2-40B4-BE49-F238E27FC236}">
                <a16:creationId xmlns="" xmlns:a16="http://schemas.microsoft.com/office/drawing/2014/main" id="{02DEF159-660E-4893-A63C-7C2BB5EEB9A1}"/>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t="18343" b="19135"/>
          <a:stretch/>
        </p:blipFill>
        <p:spPr>
          <a:xfrm flipH="1">
            <a:off x="683570" y="-3448"/>
            <a:ext cx="8474589" cy="6858000"/>
          </a:xfrm>
          <a:prstGeom prst="rect">
            <a:avLst/>
          </a:prstGeom>
        </p:spPr>
      </p:pic>
      <p:sp>
        <p:nvSpPr>
          <p:cNvPr id="7"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4892122" y="1844825"/>
            <a:ext cx="3945890" cy="1182207"/>
          </a:xfrm>
          <a:prstGeom prst="rect">
            <a:avLst/>
          </a:prstGeom>
        </p:spPr>
        <p:txBody>
          <a:bodyPr anchor="b">
            <a:normAutofit/>
          </a:bodyPr>
          <a:lstStyle>
            <a:lvl1pPr marL="0" indent="0" algn="r">
              <a:lnSpc>
                <a:spcPts val="3000"/>
              </a:lnSpc>
              <a:buNone/>
              <a:defRPr sz="2600">
                <a:solidFill>
                  <a:schemeClr val="accent2"/>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5" name="Graphic 9">
            <a:extLst>
              <a:ext uri="{FF2B5EF4-FFF2-40B4-BE49-F238E27FC236}">
                <a16:creationId xmlns="" xmlns:a16="http://schemas.microsoft.com/office/drawing/2014/main" id="{C3D2EC56-D17C-4A75-8178-C69397BC7353}"/>
              </a:ext>
            </a:extLst>
          </p:cNvPr>
          <p:cNvPicPr>
            <a:picLocks noChangeAspect="1"/>
          </p:cNvPicPr>
          <p:nvPr userDrawn="1"/>
        </p:nvPicPr>
        <p:blipFill>
          <a:blip r:embed="rId4">
            <a:extLst>
              <a:ext uri="{96DAC541-7B7A-43D3-8B79-37D633B846F1}">
                <asvg:svgBlip xmlns="" xmlns:asvg="http://schemas.microsoft.com/office/drawing/2016/SVG/main" r:embed="rId5"/>
              </a:ext>
            </a:extLst>
          </a:blip>
          <a:stretch>
            <a:fillRect/>
          </a:stretch>
        </p:blipFill>
        <p:spPr>
          <a:xfrm>
            <a:off x="305991" y="6101477"/>
            <a:ext cx="1714500" cy="510013"/>
          </a:xfrm>
          <a:prstGeom prst="rect">
            <a:avLst/>
          </a:prstGeom>
        </p:spPr>
      </p:pic>
    </p:spTree>
    <p:extLst>
      <p:ext uri="{BB962C8B-B14F-4D97-AF65-F5344CB8AC3E}">
        <p14:creationId xmlns:p14="http://schemas.microsoft.com/office/powerpoint/2010/main" val="219652343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ection Opener2">
    <p:bg>
      <p:bgPr>
        <a:solidFill>
          <a:schemeClr val="bg1"/>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 xmlns:a16="http://schemas.microsoft.com/office/drawing/2014/main" id="{BED4D731-14A5-4158-B245-8DDD87FF6DE2}"/>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10880" b="21349"/>
          <a:stretch/>
        </p:blipFill>
        <p:spPr>
          <a:xfrm flipH="1">
            <a:off x="3676014" y="838201"/>
            <a:ext cx="5467986" cy="6019801"/>
          </a:xfrm>
          <a:prstGeom prst="rect">
            <a:avLst/>
          </a:prstGeom>
        </p:spPr>
      </p:pic>
      <p:sp>
        <p:nvSpPr>
          <p:cNvPr id="7"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5274078" y="2946391"/>
            <a:ext cx="3563932" cy="1418714"/>
          </a:xfrm>
          <a:prstGeom prst="rect">
            <a:avLst/>
          </a:prstGeom>
        </p:spPr>
        <p:txBody>
          <a:bodyPr anchor="b">
            <a:normAutofit/>
          </a:bodyPr>
          <a:lstStyle>
            <a:lvl1pPr marL="0" indent="0" algn="r">
              <a:lnSpc>
                <a:spcPts val="3000"/>
              </a:lnSpc>
              <a:buNone/>
              <a:defRPr sz="2600">
                <a:solidFill>
                  <a:schemeClr val="bg1"/>
                </a:solidFill>
              </a:defRPr>
            </a:lvl1pPr>
            <a:lvl2pPr marL="457200" indent="0">
              <a:buNone/>
              <a:defRPr sz="6000">
                <a:solidFill>
                  <a:schemeClr val="bg1"/>
                </a:solidFill>
              </a:defRPr>
            </a:lvl2pPr>
          </a:lstStyle>
          <a:p>
            <a:pPr lvl="0"/>
            <a:r>
              <a:rPr lang="en-US" dirty="0"/>
              <a:t>Click to add section title</a:t>
            </a:r>
          </a:p>
        </p:txBody>
      </p:sp>
      <p:pic>
        <p:nvPicPr>
          <p:cNvPr id="6" name="Picture Placeholder 4">
            <a:extLst>
              <a:ext uri="{FF2B5EF4-FFF2-40B4-BE49-F238E27FC236}">
                <a16:creationId xmlns="" xmlns:a16="http://schemas.microsoft.com/office/drawing/2014/main" id="{F75B031B-5C69-4C3C-AB8F-4121747DCE28}"/>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22708" r="22708"/>
          <a:stretch/>
        </p:blipFill>
        <p:spPr>
          <a:xfrm flipH="1">
            <a:off x="0" y="-1588"/>
            <a:ext cx="4991100" cy="6859588"/>
          </a:xfrm>
          <a:prstGeom prst="rect">
            <a:avLst/>
          </a:prstGeom>
        </p:spPr>
      </p:pic>
    </p:spTree>
    <p:extLst>
      <p:ext uri="{BB962C8B-B14F-4D97-AF65-F5344CB8AC3E}">
        <p14:creationId xmlns:p14="http://schemas.microsoft.com/office/powerpoint/2010/main" val="239295646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Opener3">
    <p:spTree>
      <p:nvGrpSpPr>
        <p:cNvPr id="1" name=""/>
        <p:cNvGrpSpPr/>
        <p:nvPr/>
      </p:nvGrpSpPr>
      <p:grpSpPr>
        <a:xfrm>
          <a:off x="0" y="0"/>
          <a:ext cx="0" cy="0"/>
          <a:chOff x="0" y="0"/>
          <a:chExt cx="0" cy="0"/>
        </a:xfrm>
      </p:grpSpPr>
      <p:pic>
        <p:nvPicPr>
          <p:cNvPr id="5" name="Graphic 4">
            <a:extLst>
              <a:ext uri="{FF2B5EF4-FFF2-40B4-BE49-F238E27FC236}">
                <a16:creationId xmlns="" xmlns:a16="http://schemas.microsoft.com/office/drawing/2014/main" id="{0D082B2F-E38E-4D6E-A192-6C0B73045E4D}"/>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21126" b="21349"/>
          <a:stretch/>
        </p:blipFill>
        <p:spPr>
          <a:xfrm flipH="1">
            <a:off x="4304664" y="838201"/>
            <a:ext cx="4839336" cy="6019801"/>
          </a:xfrm>
          <a:prstGeom prst="rect">
            <a:avLst/>
          </a:prstGeom>
        </p:spPr>
      </p:pic>
      <p:sp>
        <p:nvSpPr>
          <p:cNvPr id="6"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5274078" y="2946391"/>
            <a:ext cx="3563932" cy="1418714"/>
          </a:xfrm>
          <a:prstGeom prst="rect">
            <a:avLst/>
          </a:prstGeom>
        </p:spPr>
        <p:txBody>
          <a:bodyPr anchor="b">
            <a:normAutofit/>
          </a:bodyPr>
          <a:lstStyle>
            <a:lvl1pPr marL="0" indent="0" algn="r">
              <a:lnSpc>
                <a:spcPts val="3000"/>
              </a:lnSpc>
              <a:buNone/>
              <a:defRPr sz="2600">
                <a:solidFill>
                  <a:schemeClr val="bg1"/>
                </a:solidFill>
              </a:defRPr>
            </a:lvl1pPr>
            <a:lvl2pPr marL="457200" indent="0">
              <a:buNone/>
              <a:defRPr sz="6000">
                <a:solidFill>
                  <a:schemeClr val="bg1"/>
                </a:solidFill>
              </a:defRPr>
            </a:lvl2pPr>
          </a:lstStyle>
          <a:p>
            <a:pPr lvl="0"/>
            <a:r>
              <a:rPr lang="en-US" dirty="0"/>
              <a:t>Click to add section title</a:t>
            </a:r>
          </a:p>
        </p:txBody>
      </p:sp>
      <p:pic>
        <p:nvPicPr>
          <p:cNvPr id="9" name="Picture Placeholder 8">
            <a:extLst>
              <a:ext uri="{FF2B5EF4-FFF2-40B4-BE49-F238E27FC236}">
                <a16:creationId xmlns="" xmlns:a16="http://schemas.microsoft.com/office/drawing/2014/main" id="{E4613513-ABFF-4BEA-B28E-9C187BF2D4BC}"/>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7072" r="38344"/>
          <a:stretch/>
        </p:blipFill>
        <p:spPr>
          <a:xfrm>
            <a:off x="0" y="-1588"/>
            <a:ext cx="4991100" cy="6859588"/>
          </a:xfrm>
          <a:prstGeom prst="rect">
            <a:avLst/>
          </a:prstGeom>
        </p:spPr>
      </p:pic>
    </p:spTree>
    <p:extLst>
      <p:ext uri="{BB962C8B-B14F-4D97-AF65-F5344CB8AC3E}">
        <p14:creationId xmlns:p14="http://schemas.microsoft.com/office/powerpoint/2010/main" val="213210837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ection Opener4">
    <p:spTree>
      <p:nvGrpSpPr>
        <p:cNvPr id="1" name=""/>
        <p:cNvGrpSpPr/>
        <p:nvPr/>
      </p:nvGrpSpPr>
      <p:grpSpPr>
        <a:xfrm>
          <a:off x="0" y="0"/>
          <a:ext cx="0" cy="0"/>
          <a:chOff x="0" y="0"/>
          <a:chExt cx="0" cy="0"/>
        </a:xfrm>
      </p:grpSpPr>
      <p:sp>
        <p:nvSpPr>
          <p:cNvPr id="9" name="Rectangle 8"/>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9"/>
          <p:cNvSpPr>
            <a:spLocks/>
          </p:cNvSpPr>
          <p:nvPr userDrawn="1"/>
        </p:nvSpPr>
        <p:spPr bwMode="auto">
          <a:xfrm>
            <a:off x="-234534" y="0"/>
            <a:ext cx="6570222" cy="8102938"/>
          </a:xfrm>
          <a:custGeom>
            <a:avLst/>
            <a:gdLst>
              <a:gd name="T0" fmla="*/ 1453 w 1637"/>
              <a:gd name="T1" fmla="*/ 0 h 1514"/>
              <a:gd name="T2" fmla="*/ 1238 w 1637"/>
              <a:gd name="T3" fmla="*/ 494 h 1514"/>
              <a:gd name="T4" fmla="*/ 763 w 1637"/>
              <a:gd name="T5" fmla="*/ 1046 h 1514"/>
              <a:gd name="T6" fmla="*/ 0 w 1637"/>
              <a:gd name="T7" fmla="*/ 1449 h 1514"/>
              <a:gd name="T8" fmla="*/ 0 w 1637"/>
              <a:gd name="T9" fmla="*/ 0 h 1514"/>
              <a:gd name="T10" fmla="*/ 1453 w 1637"/>
              <a:gd name="T11" fmla="*/ 0 h 1514"/>
            </a:gdLst>
            <a:ahLst/>
            <a:cxnLst>
              <a:cxn ang="0">
                <a:pos x="T0" y="T1"/>
              </a:cxn>
              <a:cxn ang="0">
                <a:pos x="T2" y="T3"/>
              </a:cxn>
              <a:cxn ang="0">
                <a:pos x="T4" y="T5"/>
              </a:cxn>
              <a:cxn ang="0">
                <a:pos x="T6" y="T7"/>
              </a:cxn>
              <a:cxn ang="0">
                <a:pos x="T8" y="T9"/>
              </a:cxn>
              <a:cxn ang="0">
                <a:pos x="T10" y="T11"/>
              </a:cxn>
            </a:cxnLst>
            <a:rect l="0" t="0" r="r" b="b"/>
            <a:pathLst>
              <a:path w="1637" h="1514">
                <a:moveTo>
                  <a:pt x="1453" y="0"/>
                </a:moveTo>
                <a:cubicBezTo>
                  <a:pt x="1453" y="0"/>
                  <a:pt x="1637" y="326"/>
                  <a:pt x="1238" y="494"/>
                </a:cubicBezTo>
                <a:cubicBezTo>
                  <a:pt x="840" y="663"/>
                  <a:pt x="594" y="755"/>
                  <a:pt x="763" y="1046"/>
                </a:cubicBezTo>
                <a:cubicBezTo>
                  <a:pt x="230" y="1514"/>
                  <a:pt x="0" y="1449"/>
                  <a:pt x="0" y="1449"/>
                </a:cubicBezTo>
                <a:cubicBezTo>
                  <a:pt x="0" y="0"/>
                  <a:pt x="0" y="0"/>
                  <a:pt x="0" y="0"/>
                </a:cubicBezTo>
                <a:lnTo>
                  <a:pt x="1453"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Picture Placeholder 11">
            <a:extLst>
              <a:ext uri="{FF2B5EF4-FFF2-40B4-BE49-F238E27FC236}">
                <a16:creationId xmlns="" xmlns:a16="http://schemas.microsoft.com/office/drawing/2014/main" id="{D4E263B9-5E55-409E-9F7C-2F67A89E06AA}"/>
              </a:ext>
            </a:extLst>
          </p:cNvPr>
          <p:cNvSpPr>
            <a:spLocks noGrp="1"/>
          </p:cNvSpPr>
          <p:nvPr>
            <p:ph type="pic" sz="quarter" idx="10"/>
          </p:nvPr>
        </p:nvSpPr>
        <p:spPr>
          <a:xfrm>
            <a:off x="3707904" y="-1634"/>
            <a:ext cx="5436096" cy="6859588"/>
          </a:xfrm>
          <a:prstGeom prst="rect">
            <a:avLst/>
          </a:prstGeom>
          <a:noFill/>
        </p:spPr>
        <p:txBody>
          <a:bodyPr anchor="ctr"/>
          <a:lstStyle>
            <a:lvl1pPr marL="0" indent="0" algn="ctr">
              <a:buNone/>
              <a:defRPr/>
            </a:lvl1pPr>
          </a:lstStyle>
          <a:p>
            <a:r>
              <a:rPr lang="en-US" smtClean="0"/>
              <a:t>Click icon to add picture</a:t>
            </a:r>
            <a:endParaRPr lang="pt-PT" dirty="0"/>
          </a:p>
        </p:txBody>
      </p:sp>
      <p:pic>
        <p:nvPicPr>
          <p:cNvPr id="10" name="Picture Placeholder 8">
            <a:extLst>
              <a:ext uri="{FF2B5EF4-FFF2-40B4-BE49-F238E27FC236}">
                <a16:creationId xmlns="" xmlns:a16="http://schemas.microsoft.com/office/drawing/2014/main" id="{7DA917D4-CE5A-49F4-8CAC-F6D6EE4C786F}"/>
              </a:ext>
            </a:extLst>
          </p:cNvPr>
          <p:cNvPicPr>
            <a:picLocks noChangeAspect="1"/>
          </p:cNvPicPr>
          <p:nvPr userDrawn="1"/>
        </p:nvPicPr>
        <p:blipFill>
          <a:blip r:embed="rId2">
            <a:extLst>
              <a:ext uri="{28A0092B-C50C-407E-A947-70E740481C1C}">
                <a14:useLocalDpi xmlns:a14="http://schemas.microsoft.com/office/drawing/2010/main" val="0"/>
              </a:ext>
            </a:extLst>
          </a:blip>
          <a:srcRect l="9322" r="9322"/>
          <a:stretch>
            <a:fillRect/>
          </a:stretch>
        </p:blipFill>
        <p:spPr>
          <a:xfrm>
            <a:off x="1704977" y="-1588"/>
            <a:ext cx="7439025" cy="6859588"/>
          </a:xfrm>
          <a:prstGeom prst="rect">
            <a:avLst/>
          </a:prstGeom>
        </p:spPr>
      </p:pic>
      <p:sp>
        <p:nvSpPr>
          <p:cNvPr id="7"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305992" y="434517"/>
            <a:ext cx="4103991" cy="1698343"/>
          </a:xfrm>
          <a:prstGeom prst="rect">
            <a:avLst/>
          </a:prstGeom>
        </p:spPr>
        <p:txBody>
          <a:bodyPr anchor="b">
            <a:noAutofit/>
          </a:bodyPr>
          <a:lstStyle>
            <a:lvl1pPr marL="0" indent="0">
              <a:lnSpc>
                <a:spcPts val="3000"/>
              </a:lnSpc>
              <a:buNone/>
              <a:defRPr sz="2600">
                <a:solidFill>
                  <a:schemeClr val="bg1"/>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11"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129668190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ext with Shapes - Layout1">
    <p:bg>
      <p:bgRef idx="1001">
        <a:schemeClr val="bg1"/>
      </p:bgRef>
    </p:bg>
    <p:spTree>
      <p:nvGrpSpPr>
        <p:cNvPr id="1" name=""/>
        <p:cNvGrpSpPr/>
        <p:nvPr/>
      </p:nvGrpSpPr>
      <p:grpSpPr>
        <a:xfrm>
          <a:off x="0" y="0"/>
          <a:ext cx="0" cy="0"/>
          <a:chOff x="0" y="0"/>
          <a:chExt cx="0" cy="0"/>
        </a:xfrm>
      </p:grpSpPr>
      <p:pic>
        <p:nvPicPr>
          <p:cNvPr id="8" name="Graphic 7">
            <a:extLst>
              <a:ext uri="{FF2B5EF4-FFF2-40B4-BE49-F238E27FC236}">
                <a16:creationId xmlns="" xmlns:a16="http://schemas.microsoft.com/office/drawing/2014/main" id="{E94103CC-22C5-4F38-9B77-3524E8A553F9}"/>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r="23077" b="19676"/>
          <a:stretch/>
        </p:blipFill>
        <p:spPr>
          <a:xfrm rot="16200000">
            <a:off x="3202528" y="916524"/>
            <a:ext cx="6857997" cy="5024954"/>
          </a:xfrm>
          <a:prstGeom prst="rect">
            <a:avLst/>
          </a:prstGeom>
        </p:spPr>
      </p:pic>
      <p:sp>
        <p:nvSpPr>
          <p:cNvPr id="50" name="Text Placeholder 7">
            <a:extLst>
              <a:ext uri="{FF2B5EF4-FFF2-40B4-BE49-F238E27FC236}">
                <a16:creationId xmlns="" xmlns:a16="http://schemas.microsoft.com/office/drawing/2014/main" id="{4E956B68-B273-4648-AC4B-C9A05A745160}"/>
              </a:ext>
            </a:extLst>
          </p:cNvPr>
          <p:cNvSpPr>
            <a:spLocks noGrp="1"/>
          </p:cNvSpPr>
          <p:nvPr>
            <p:ph type="body" sz="quarter" idx="32" hasCustomPrompt="1"/>
          </p:nvPr>
        </p:nvSpPr>
        <p:spPr>
          <a:xfrm>
            <a:off x="1385646" y="2708920"/>
            <a:ext cx="2484276"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51" name="Text Placeholder 7">
            <a:extLst>
              <a:ext uri="{FF2B5EF4-FFF2-40B4-BE49-F238E27FC236}">
                <a16:creationId xmlns="" xmlns:a16="http://schemas.microsoft.com/office/drawing/2014/main" id="{F12D7C74-E8A0-4A7D-95DA-A14111669514}"/>
              </a:ext>
            </a:extLst>
          </p:cNvPr>
          <p:cNvSpPr>
            <a:spLocks noGrp="1"/>
          </p:cNvSpPr>
          <p:nvPr>
            <p:ph type="body" sz="quarter" idx="33" hasCustomPrompt="1"/>
          </p:nvPr>
        </p:nvSpPr>
        <p:spPr>
          <a:xfrm>
            <a:off x="1385646" y="3645024"/>
            <a:ext cx="2484276"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9" name="Picture Placeholder 48">
            <a:extLst>
              <a:ext uri="{FF2B5EF4-FFF2-40B4-BE49-F238E27FC236}">
                <a16:creationId xmlns="" xmlns:a16="http://schemas.microsoft.com/office/drawing/2014/main" id="{4212BD44-DEDF-4B08-8824-204652F9616E}"/>
              </a:ext>
            </a:extLst>
          </p:cNvPr>
          <p:cNvSpPr>
            <a:spLocks noGrp="1"/>
          </p:cNvSpPr>
          <p:nvPr>
            <p:ph type="pic" sz="quarter" idx="10"/>
          </p:nvPr>
        </p:nvSpPr>
        <p:spPr>
          <a:xfrm>
            <a:off x="4914901" y="2060577"/>
            <a:ext cx="3682604" cy="2722563"/>
          </a:xfrm>
          <a:prstGeom prst="rect">
            <a:avLst/>
          </a:prstGeom>
        </p:spPr>
        <p:txBody>
          <a:bodyPr anchor="ctr"/>
          <a:lstStyle>
            <a:lvl1pPr algn="ctr">
              <a:defRPr/>
            </a:lvl1pPr>
          </a:lstStyle>
          <a:p>
            <a:r>
              <a:rPr lang="en-US" smtClean="0"/>
              <a:t>Click icon to add picture</a:t>
            </a:r>
            <a:endParaRPr lang="pt-PT"/>
          </a:p>
        </p:txBody>
      </p:sp>
      <p:sp>
        <p:nvSpPr>
          <p:cNvPr id="52" name="Text Placeholder 7">
            <a:extLst>
              <a:ext uri="{FF2B5EF4-FFF2-40B4-BE49-F238E27FC236}">
                <a16:creationId xmlns="" xmlns:a16="http://schemas.microsoft.com/office/drawing/2014/main" id="{92D6AE9D-467E-46C0-B32B-79A9B07CDD13}"/>
              </a:ext>
            </a:extLst>
          </p:cNvPr>
          <p:cNvSpPr>
            <a:spLocks noGrp="1"/>
          </p:cNvSpPr>
          <p:nvPr>
            <p:ph type="body" sz="quarter" idx="34" hasCustomPrompt="1"/>
          </p:nvPr>
        </p:nvSpPr>
        <p:spPr>
          <a:xfrm>
            <a:off x="1385646" y="4630276"/>
            <a:ext cx="2484276"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7"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2" y="404813"/>
            <a:ext cx="739835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pic>
        <p:nvPicPr>
          <p:cNvPr id="9" name="Graphic 4">
            <a:extLst>
              <a:ext uri="{FF2B5EF4-FFF2-40B4-BE49-F238E27FC236}">
                <a16:creationId xmlns="" xmlns:a16="http://schemas.microsoft.com/office/drawing/2014/main" id="{D67A1EFD-D78D-4138-B2FE-E0A098B59C34}"/>
              </a:ext>
            </a:extLst>
          </p:cNvPr>
          <p:cNvPicPr>
            <a:picLocks noChangeAspect="1"/>
          </p:cNvPicPr>
          <p:nvPr userDrawn="1"/>
        </p:nvPicPr>
        <p:blipFill rotWithShape="1">
          <a:blip r:embed="rId4">
            <a:extLst>
              <a:ext uri="{96DAC541-7B7A-43D3-8B79-37D633B846F1}">
                <asvg:svgBlip xmlns="" xmlns:asvg="http://schemas.microsoft.com/office/drawing/2016/SVG/main" r:embed="rId5"/>
              </a:ext>
            </a:extLst>
          </a:blip>
          <a:srcRect l="81836" t="-4713" b="16530"/>
          <a:stretch/>
        </p:blipFill>
        <p:spPr>
          <a:xfrm>
            <a:off x="8618564" y="164829"/>
            <a:ext cx="318267" cy="459624"/>
          </a:xfrm>
          <a:prstGeom prst="rect">
            <a:avLst/>
          </a:prstGeom>
        </p:spPr>
      </p:pic>
      <p:cxnSp>
        <p:nvCxnSpPr>
          <p:cNvPr id="11"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6"/>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8658796" y="6555758"/>
            <a:ext cx="360996"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14"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923991557"/>
      </p:ext>
    </p:extLst>
  </p:cSld>
  <p:clrMapOvr>
    <a:overrideClrMapping bg1="lt1" tx1="dk1" bg2="lt2" tx2="dk2" accent1="accent1" accent2="accent2" accent3="accent3" accent4="accent4" accent5="accent5" accent6="accent6" hlink="hlink" folHlink="folHlink"/>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ext with Shapes - Layout2">
    <p:bg>
      <p:bgPr>
        <a:solidFill>
          <a:srgbClr val="E6E7E7"/>
        </a:solidFill>
        <a:effectLst/>
      </p:bgPr>
    </p:bg>
    <p:spTree>
      <p:nvGrpSpPr>
        <p:cNvPr id="1" name=""/>
        <p:cNvGrpSpPr/>
        <p:nvPr/>
      </p:nvGrpSpPr>
      <p:grpSpPr>
        <a:xfrm>
          <a:off x="0" y="0"/>
          <a:ext cx="0" cy="0"/>
          <a:chOff x="0" y="0"/>
          <a:chExt cx="0" cy="0"/>
        </a:xfrm>
      </p:grpSpPr>
      <p:sp>
        <p:nvSpPr>
          <p:cNvPr id="10" name="Text Placeholder 13">
            <a:extLst>
              <a:ext uri="{FF2B5EF4-FFF2-40B4-BE49-F238E27FC236}">
                <a16:creationId xmlns="" xmlns:a16="http://schemas.microsoft.com/office/drawing/2014/main" id="{7D1DC75A-C7A4-44A4-B19C-D445335545B0}"/>
              </a:ext>
            </a:extLst>
          </p:cNvPr>
          <p:cNvSpPr>
            <a:spLocks noGrp="1"/>
          </p:cNvSpPr>
          <p:nvPr>
            <p:ph type="body" sz="quarter" idx="11" hasCustomPrompt="1"/>
          </p:nvPr>
        </p:nvSpPr>
        <p:spPr>
          <a:xfrm>
            <a:off x="305991" y="2204871"/>
            <a:ext cx="2714144" cy="2924629"/>
          </a:xfrm>
          <a:prstGeom prst="rect">
            <a:avLst/>
          </a:prstGeom>
        </p:spPr>
        <p:txBody>
          <a:bodyPr lIns="0" tIns="0" rIns="0" bIns="0" anchor="b">
            <a:normAutofit/>
          </a:bodyPr>
          <a:lstStyle>
            <a:lvl1pPr>
              <a:lnSpc>
                <a:spcPts val="6200"/>
              </a:lnSpc>
              <a:defRPr sz="5400">
                <a:solidFill>
                  <a:srgbClr val="2C004B"/>
                </a:solidFill>
              </a:defRPr>
            </a:lvl1pPr>
            <a:lvl2pPr marL="457200" indent="0">
              <a:lnSpc>
                <a:spcPts val="6200"/>
              </a:lnSpc>
              <a:buNone/>
              <a:defRPr sz="5400">
                <a:solidFill>
                  <a:srgbClr val="2C004B"/>
                </a:solidFill>
              </a:defRPr>
            </a:lvl2pPr>
          </a:lstStyle>
          <a:p>
            <a:pPr lvl="0"/>
            <a:r>
              <a:rPr lang="en-US" dirty="0"/>
              <a:t>Edit text styles</a:t>
            </a:r>
          </a:p>
        </p:txBody>
      </p:sp>
      <p:sp>
        <p:nvSpPr>
          <p:cNvPr id="11" name="Text Placeholder 13">
            <a:extLst>
              <a:ext uri="{FF2B5EF4-FFF2-40B4-BE49-F238E27FC236}">
                <a16:creationId xmlns="" xmlns:a16="http://schemas.microsoft.com/office/drawing/2014/main" id="{563879A0-0979-491A-8758-371BB7AD935B}"/>
              </a:ext>
            </a:extLst>
          </p:cNvPr>
          <p:cNvSpPr>
            <a:spLocks noGrp="1"/>
          </p:cNvSpPr>
          <p:nvPr>
            <p:ph type="body" sz="quarter" idx="12" hasCustomPrompt="1"/>
          </p:nvPr>
        </p:nvSpPr>
        <p:spPr>
          <a:xfrm>
            <a:off x="305991" y="5273460"/>
            <a:ext cx="2714144" cy="675820"/>
          </a:xfrm>
          <a:prstGeom prst="rect">
            <a:avLst/>
          </a:prstGeom>
        </p:spPr>
        <p:txBody>
          <a:bodyPr lIns="0" tIns="0" rIns="0" bIns="0">
            <a:normAutofit/>
          </a:bodyPr>
          <a:lstStyle>
            <a:lvl1pPr>
              <a:lnSpc>
                <a:spcPts val="1800"/>
              </a:lnSpc>
              <a:defRPr sz="1600">
                <a:solidFill>
                  <a:srgbClr val="2C004B"/>
                </a:solidFill>
              </a:defRPr>
            </a:lvl1pPr>
            <a:lvl2pPr marL="457200" indent="0">
              <a:buNone/>
              <a:defRPr sz="1800">
                <a:solidFill>
                  <a:srgbClr val="2C004B"/>
                </a:solidFill>
              </a:defRPr>
            </a:lvl2pPr>
          </a:lstStyle>
          <a:p>
            <a:pPr lvl="0"/>
            <a:r>
              <a:rPr lang="en-US" dirty="0"/>
              <a:t>Edit text styles</a:t>
            </a:r>
          </a:p>
        </p:txBody>
      </p:sp>
      <p:grpSp>
        <p:nvGrpSpPr>
          <p:cNvPr id="9" name="Group 8">
            <a:extLst>
              <a:ext uri="{FF2B5EF4-FFF2-40B4-BE49-F238E27FC236}">
                <a16:creationId xmlns="" xmlns:a16="http://schemas.microsoft.com/office/drawing/2014/main" id="{A76958A6-8FB1-445D-BB17-D619DC39E089}"/>
              </a:ext>
            </a:extLst>
          </p:cNvPr>
          <p:cNvGrpSpPr/>
          <p:nvPr userDrawn="1"/>
        </p:nvGrpSpPr>
        <p:grpSpPr>
          <a:xfrm>
            <a:off x="2596391" y="0"/>
            <a:ext cx="6547611" cy="6858000"/>
            <a:chOff x="3461852" y="0"/>
            <a:chExt cx="8730148" cy="6858000"/>
          </a:xfrm>
        </p:grpSpPr>
        <p:sp>
          <p:nvSpPr>
            <p:cNvPr id="12" name="Freeform: Shape 11">
              <a:extLst>
                <a:ext uri="{FF2B5EF4-FFF2-40B4-BE49-F238E27FC236}">
                  <a16:creationId xmlns="" xmlns:a16="http://schemas.microsoft.com/office/drawing/2014/main" id="{3C37792F-39D6-4A1F-BE84-103229E3E4C7}"/>
                </a:ext>
              </a:extLst>
            </p:cNvPr>
            <p:cNvSpPr/>
            <p:nvPr/>
          </p:nvSpPr>
          <p:spPr>
            <a:xfrm>
              <a:off x="3461852" y="0"/>
              <a:ext cx="8730148" cy="6858000"/>
            </a:xfrm>
            <a:custGeom>
              <a:avLst/>
              <a:gdLst>
                <a:gd name="connsiteX0" fmla="*/ 0 w 8730148"/>
                <a:gd name="connsiteY0" fmla="*/ 0 h 6858000"/>
                <a:gd name="connsiteX1" fmla="*/ 8730148 w 8730148"/>
                <a:gd name="connsiteY1" fmla="*/ 0 h 6858000"/>
                <a:gd name="connsiteX2" fmla="*/ 8730148 w 8730148"/>
                <a:gd name="connsiteY2" fmla="*/ 23679 h 6858000"/>
                <a:gd name="connsiteX3" fmla="*/ 8730148 w 8730148"/>
                <a:gd name="connsiteY3" fmla="*/ 495863 h 6858000"/>
                <a:gd name="connsiteX4" fmla="*/ 8730148 w 8730148"/>
                <a:gd name="connsiteY4" fmla="*/ 952308 h 6858000"/>
                <a:gd name="connsiteX5" fmla="*/ 8730148 w 8730148"/>
                <a:gd name="connsiteY5" fmla="*/ 1393283 h 6858000"/>
                <a:gd name="connsiteX6" fmla="*/ 8730148 w 8730148"/>
                <a:gd name="connsiteY6" fmla="*/ 1819052 h 6858000"/>
                <a:gd name="connsiteX7" fmla="*/ 8730148 w 8730148"/>
                <a:gd name="connsiteY7" fmla="*/ 2229885 h 6858000"/>
                <a:gd name="connsiteX8" fmla="*/ 8730148 w 8730148"/>
                <a:gd name="connsiteY8" fmla="*/ 2626046 h 6858000"/>
                <a:gd name="connsiteX9" fmla="*/ 8730148 w 8730148"/>
                <a:gd name="connsiteY9" fmla="*/ 3007803 h 6858000"/>
                <a:gd name="connsiteX10" fmla="*/ 8730148 w 8730148"/>
                <a:gd name="connsiteY10" fmla="*/ 3375422 h 6858000"/>
                <a:gd name="connsiteX11" fmla="*/ 8730148 w 8730148"/>
                <a:gd name="connsiteY11" fmla="*/ 3729171 h 6858000"/>
                <a:gd name="connsiteX12" fmla="*/ 8730148 w 8730148"/>
                <a:gd name="connsiteY12" fmla="*/ 4069315 h 6858000"/>
                <a:gd name="connsiteX13" fmla="*/ 8730148 w 8730148"/>
                <a:gd name="connsiteY13" fmla="*/ 4396123 h 6858000"/>
                <a:gd name="connsiteX14" fmla="*/ 8730148 w 8730148"/>
                <a:gd name="connsiteY14" fmla="*/ 4709860 h 6858000"/>
                <a:gd name="connsiteX15" fmla="*/ 8730148 w 8730148"/>
                <a:gd name="connsiteY15" fmla="*/ 5010793 h 6858000"/>
                <a:gd name="connsiteX16" fmla="*/ 8730148 w 8730148"/>
                <a:gd name="connsiteY16" fmla="*/ 5299189 h 6858000"/>
                <a:gd name="connsiteX17" fmla="*/ 8730148 w 8730148"/>
                <a:gd name="connsiteY17" fmla="*/ 5575315 h 6858000"/>
                <a:gd name="connsiteX18" fmla="*/ 8730148 w 8730148"/>
                <a:gd name="connsiteY18" fmla="*/ 5839437 h 6858000"/>
                <a:gd name="connsiteX19" fmla="*/ 8730148 w 8730148"/>
                <a:gd name="connsiteY19" fmla="*/ 6091822 h 6858000"/>
                <a:gd name="connsiteX20" fmla="*/ 8730148 w 8730148"/>
                <a:gd name="connsiteY20" fmla="*/ 6332738 h 6858000"/>
                <a:gd name="connsiteX21" fmla="*/ 8730148 w 8730148"/>
                <a:gd name="connsiteY21" fmla="*/ 6562450 h 6858000"/>
                <a:gd name="connsiteX22" fmla="*/ 8730148 w 8730148"/>
                <a:gd name="connsiteY22" fmla="*/ 6781226 h 6858000"/>
                <a:gd name="connsiteX23" fmla="*/ 8730148 w 8730148"/>
                <a:gd name="connsiteY23" fmla="*/ 6858000 h 6858000"/>
                <a:gd name="connsiteX24" fmla="*/ 1680266 w 8730148"/>
                <a:gd name="connsiteY24" fmla="*/ 6858000 h 6858000"/>
                <a:gd name="connsiteX25" fmla="*/ 1725275 w 8730148"/>
                <a:gd name="connsiteY25" fmla="*/ 6819058 h 6858000"/>
                <a:gd name="connsiteX26" fmla="*/ 3705962 w 8730148"/>
                <a:gd name="connsiteY26" fmla="*/ 2012619 h 6858000"/>
                <a:gd name="connsiteX27" fmla="*/ 116582 w 8730148"/>
                <a:gd name="connsiteY27" fmla="*/ 25323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730148" h="6858000">
                  <a:moveTo>
                    <a:pt x="0" y="0"/>
                  </a:moveTo>
                  <a:lnTo>
                    <a:pt x="8730148" y="0"/>
                  </a:lnTo>
                  <a:lnTo>
                    <a:pt x="8730148" y="23679"/>
                  </a:lnTo>
                  <a:lnTo>
                    <a:pt x="8730148" y="495863"/>
                  </a:lnTo>
                  <a:lnTo>
                    <a:pt x="8730148" y="952308"/>
                  </a:lnTo>
                  <a:lnTo>
                    <a:pt x="8730148" y="1393283"/>
                  </a:lnTo>
                  <a:lnTo>
                    <a:pt x="8730148" y="1819052"/>
                  </a:lnTo>
                  <a:lnTo>
                    <a:pt x="8730148" y="2229885"/>
                  </a:lnTo>
                  <a:lnTo>
                    <a:pt x="8730148" y="2626046"/>
                  </a:lnTo>
                  <a:lnTo>
                    <a:pt x="8730148" y="3007803"/>
                  </a:lnTo>
                  <a:lnTo>
                    <a:pt x="8730148" y="3375422"/>
                  </a:lnTo>
                  <a:lnTo>
                    <a:pt x="8730148" y="3729171"/>
                  </a:lnTo>
                  <a:lnTo>
                    <a:pt x="8730148" y="4069315"/>
                  </a:lnTo>
                  <a:lnTo>
                    <a:pt x="8730148" y="4396123"/>
                  </a:lnTo>
                  <a:lnTo>
                    <a:pt x="8730148" y="4709860"/>
                  </a:lnTo>
                  <a:lnTo>
                    <a:pt x="8730148" y="5010793"/>
                  </a:lnTo>
                  <a:lnTo>
                    <a:pt x="8730148" y="5299189"/>
                  </a:lnTo>
                  <a:lnTo>
                    <a:pt x="8730148" y="5575315"/>
                  </a:lnTo>
                  <a:lnTo>
                    <a:pt x="8730148" y="5839437"/>
                  </a:lnTo>
                  <a:lnTo>
                    <a:pt x="8730148" y="6091822"/>
                  </a:lnTo>
                  <a:lnTo>
                    <a:pt x="8730148" y="6332738"/>
                  </a:lnTo>
                  <a:lnTo>
                    <a:pt x="8730148" y="6562450"/>
                  </a:lnTo>
                  <a:lnTo>
                    <a:pt x="8730148" y="6781226"/>
                  </a:lnTo>
                  <a:lnTo>
                    <a:pt x="8730148" y="6858000"/>
                  </a:lnTo>
                  <a:lnTo>
                    <a:pt x="1680266" y="6858000"/>
                  </a:lnTo>
                  <a:lnTo>
                    <a:pt x="1725275" y="6819058"/>
                  </a:lnTo>
                  <a:cubicBezTo>
                    <a:pt x="4662995" y="4201443"/>
                    <a:pt x="4141233" y="1217168"/>
                    <a:pt x="3705962" y="2012619"/>
                  </a:cubicBezTo>
                  <a:cubicBezTo>
                    <a:pt x="3516434" y="3033940"/>
                    <a:pt x="1425698" y="2929072"/>
                    <a:pt x="116582" y="253235"/>
                  </a:cubicBezTo>
                  <a:close/>
                </a:path>
              </a:pathLst>
            </a:custGeom>
            <a:solidFill>
              <a:srgbClr val="2C0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Freeform 10">
              <a:extLst>
                <a:ext uri="{FF2B5EF4-FFF2-40B4-BE49-F238E27FC236}">
                  <a16:creationId xmlns="" xmlns:a16="http://schemas.microsoft.com/office/drawing/2014/main" id="{D9D750E2-E6DE-4123-9001-1391D1C49BBA}"/>
                </a:ext>
              </a:extLst>
            </p:cNvPr>
            <p:cNvSpPr>
              <a:spLocks/>
            </p:cNvSpPr>
            <p:nvPr/>
          </p:nvSpPr>
          <p:spPr bwMode="auto">
            <a:xfrm>
              <a:off x="6813803" y="2034666"/>
              <a:ext cx="669225" cy="544797"/>
            </a:xfrm>
            <a:custGeom>
              <a:avLst/>
              <a:gdLst>
                <a:gd name="T0" fmla="*/ 98 w 149"/>
                <a:gd name="T1" fmla="*/ 84 h 121"/>
                <a:gd name="T2" fmla="*/ 149 w 149"/>
                <a:gd name="T3" fmla="*/ 34 h 121"/>
                <a:gd name="T4" fmla="*/ 112 w 149"/>
                <a:gd name="T5" fmla="*/ 0 h 121"/>
                <a:gd name="T6" fmla="*/ 39 w 149"/>
                <a:gd name="T7" fmla="*/ 78 h 121"/>
                <a:gd name="T8" fmla="*/ 0 w 149"/>
                <a:gd name="T9" fmla="*/ 113 h 121"/>
                <a:gd name="T10" fmla="*/ 29 w 149"/>
                <a:gd name="T11" fmla="*/ 121 h 121"/>
                <a:gd name="T12" fmla="*/ 99 w 149"/>
                <a:gd name="T13" fmla="*/ 99 h 121"/>
                <a:gd name="T14" fmla="*/ 64 w 149"/>
                <a:gd name="T15" fmla="*/ 67 h 121"/>
                <a:gd name="T16" fmla="*/ 98 w 149"/>
                <a:gd name="T17" fmla="*/ 84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1">
                  <a:moveTo>
                    <a:pt x="98" y="84"/>
                  </a:moveTo>
                  <a:cubicBezTo>
                    <a:pt x="127" y="84"/>
                    <a:pt x="149" y="61"/>
                    <a:pt x="149" y="34"/>
                  </a:cubicBezTo>
                  <a:cubicBezTo>
                    <a:pt x="147" y="22"/>
                    <a:pt x="143" y="0"/>
                    <a:pt x="112" y="0"/>
                  </a:cubicBezTo>
                  <a:cubicBezTo>
                    <a:pt x="78" y="0"/>
                    <a:pt x="67" y="47"/>
                    <a:pt x="39" y="78"/>
                  </a:cubicBezTo>
                  <a:cubicBezTo>
                    <a:pt x="37" y="95"/>
                    <a:pt x="20" y="111"/>
                    <a:pt x="0" y="113"/>
                  </a:cubicBezTo>
                  <a:cubicBezTo>
                    <a:pt x="5" y="118"/>
                    <a:pt x="16" y="121"/>
                    <a:pt x="29" y="121"/>
                  </a:cubicBezTo>
                  <a:cubicBezTo>
                    <a:pt x="54" y="121"/>
                    <a:pt x="83" y="114"/>
                    <a:pt x="99" y="99"/>
                  </a:cubicBezTo>
                  <a:cubicBezTo>
                    <a:pt x="78" y="99"/>
                    <a:pt x="65" y="86"/>
                    <a:pt x="64" y="67"/>
                  </a:cubicBezTo>
                  <a:cubicBezTo>
                    <a:pt x="74" y="79"/>
                    <a:pt x="85" y="84"/>
                    <a:pt x="98" y="84"/>
                  </a:cubicBezTo>
                </a:path>
              </a:pathLst>
            </a:custGeom>
            <a:solidFill>
              <a:srgbClr val="00B9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4" name="Freeform 11">
              <a:extLst>
                <a:ext uri="{FF2B5EF4-FFF2-40B4-BE49-F238E27FC236}">
                  <a16:creationId xmlns="" xmlns:a16="http://schemas.microsoft.com/office/drawing/2014/main" id="{53936070-5445-4D5B-B6F0-A72D3CC87FBE}"/>
                </a:ext>
              </a:extLst>
            </p:cNvPr>
            <p:cNvSpPr>
              <a:spLocks/>
            </p:cNvSpPr>
            <p:nvPr/>
          </p:nvSpPr>
          <p:spPr bwMode="auto">
            <a:xfrm>
              <a:off x="6464057" y="1641201"/>
              <a:ext cx="1018971" cy="860913"/>
            </a:xfrm>
            <a:custGeom>
              <a:avLst/>
              <a:gdLst>
                <a:gd name="T0" fmla="*/ 227 w 227"/>
                <a:gd name="T1" fmla="*/ 120 h 192"/>
                <a:gd name="T2" fmla="*/ 188 w 227"/>
                <a:gd name="T3" fmla="*/ 40 h 192"/>
                <a:gd name="T4" fmla="*/ 127 w 227"/>
                <a:gd name="T5" fmla="*/ 2 h 192"/>
                <a:gd name="T6" fmla="*/ 122 w 227"/>
                <a:gd name="T7" fmla="*/ 0 h 192"/>
                <a:gd name="T8" fmla="*/ 121 w 227"/>
                <a:gd name="T9" fmla="*/ 0 h 192"/>
                <a:gd name="T10" fmla="*/ 0 w 227"/>
                <a:gd name="T11" fmla="*/ 125 h 192"/>
                <a:gd name="T12" fmla="*/ 42 w 227"/>
                <a:gd name="T13" fmla="*/ 187 h 192"/>
                <a:gd name="T14" fmla="*/ 85 w 227"/>
                <a:gd name="T15" fmla="*/ 187 h 192"/>
                <a:gd name="T16" fmla="*/ 117 w 227"/>
                <a:gd name="T17" fmla="*/ 166 h 192"/>
                <a:gd name="T18" fmla="*/ 190 w 227"/>
                <a:gd name="T19" fmla="*/ 88 h 192"/>
                <a:gd name="T20" fmla="*/ 227 w 227"/>
                <a:gd name="T21" fmla="*/ 122 h 192"/>
                <a:gd name="T22" fmla="*/ 227 w 227"/>
                <a:gd name="T23" fmla="*/ 12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2">
                  <a:moveTo>
                    <a:pt x="227" y="120"/>
                  </a:moveTo>
                  <a:cubicBezTo>
                    <a:pt x="226" y="88"/>
                    <a:pt x="211" y="61"/>
                    <a:pt x="188" y="40"/>
                  </a:cubicBezTo>
                  <a:cubicBezTo>
                    <a:pt x="170" y="23"/>
                    <a:pt x="149" y="11"/>
                    <a:pt x="127" y="2"/>
                  </a:cubicBezTo>
                  <a:cubicBezTo>
                    <a:pt x="125" y="1"/>
                    <a:pt x="123" y="0"/>
                    <a:pt x="122" y="0"/>
                  </a:cubicBezTo>
                  <a:cubicBezTo>
                    <a:pt x="122" y="0"/>
                    <a:pt x="122" y="0"/>
                    <a:pt x="121" y="0"/>
                  </a:cubicBezTo>
                  <a:cubicBezTo>
                    <a:pt x="94" y="32"/>
                    <a:pt x="0" y="57"/>
                    <a:pt x="0" y="125"/>
                  </a:cubicBezTo>
                  <a:cubicBezTo>
                    <a:pt x="0" y="152"/>
                    <a:pt x="17" y="176"/>
                    <a:pt x="42" y="187"/>
                  </a:cubicBezTo>
                  <a:cubicBezTo>
                    <a:pt x="56" y="192"/>
                    <a:pt x="70" y="192"/>
                    <a:pt x="85" y="187"/>
                  </a:cubicBezTo>
                  <a:cubicBezTo>
                    <a:pt x="98" y="183"/>
                    <a:pt x="108" y="175"/>
                    <a:pt x="117" y="166"/>
                  </a:cubicBezTo>
                  <a:cubicBezTo>
                    <a:pt x="145" y="135"/>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
        <p:nvSpPr>
          <p:cNvPr id="8" name="Retângulo 43">
            <a:extLst>
              <a:ext uri="{FF2B5EF4-FFF2-40B4-BE49-F238E27FC236}">
                <a16:creationId xmlns="" xmlns:a16="http://schemas.microsoft.com/office/drawing/2014/main" id="{834ADCB4-BFB1-450D-8F6D-64217F4CD92C}"/>
              </a:ext>
            </a:extLst>
          </p:cNvPr>
          <p:cNvSpPr/>
          <p:nvPr userDrawn="1"/>
        </p:nvSpPr>
        <p:spPr>
          <a:xfrm>
            <a:off x="7122497" y="6555758"/>
            <a:ext cx="1667765"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
        <p:nvSpPr>
          <p:cNvPr id="15" name="Retângulo 43">
            <a:extLst>
              <a:ext uri="{FF2B5EF4-FFF2-40B4-BE49-F238E27FC236}">
                <a16:creationId xmlns="" xmlns:a16="http://schemas.microsoft.com/office/drawing/2014/main" id="{25FC8637-25BD-4C09-AF25-56B4243DAB3D}"/>
              </a:ext>
            </a:extLst>
          </p:cNvPr>
          <p:cNvSpPr/>
          <p:nvPr userDrawn="1"/>
        </p:nvSpPr>
        <p:spPr>
          <a:xfrm>
            <a:off x="8658796" y="6555758"/>
            <a:ext cx="360996"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20"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166433517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nk-White">
    <p:spTree>
      <p:nvGrpSpPr>
        <p:cNvPr id="1" name=""/>
        <p:cNvGrpSpPr/>
        <p:nvPr/>
      </p:nvGrpSpPr>
      <p:grpSpPr>
        <a:xfrm>
          <a:off x="0" y="0"/>
          <a:ext cx="0" cy="0"/>
          <a:chOff x="0" y="0"/>
          <a:chExt cx="0" cy="0"/>
        </a:xfrm>
      </p:grpSpPr>
      <p:sp>
        <p:nvSpPr>
          <p:cNvPr id="3"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21808584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nk-Grey">
    <p:spTree>
      <p:nvGrpSpPr>
        <p:cNvPr id="1" name=""/>
        <p:cNvGrpSpPr/>
        <p:nvPr/>
      </p:nvGrpSpPr>
      <p:grpSpPr>
        <a:xfrm>
          <a:off x="0" y="0"/>
          <a:ext cx="0" cy="0"/>
          <a:chOff x="0" y="0"/>
          <a:chExt cx="0" cy="0"/>
        </a:xfrm>
      </p:grpSpPr>
      <p:sp>
        <p:nvSpPr>
          <p:cNvPr id="6" name="Rectangle 5"/>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0"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52583164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4 Charts">
    <p:bg>
      <p:bgRef idx="1001">
        <a:schemeClr val="bg1"/>
      </p:bgRef>
    </p:bg>
    <p:spTree>
      <p:nvGrpSpPr>
        <p:cNvPr id="1" name=""/>
        <p:cNvGrpSpPr/>
        <p:nvPr/>
      </p:nvGrpSpPr>
      <p:grpSpPr>
        <a:xfrm>
          <a:off x="0" y="0"/>
          <a:ext cx="0" cy="0"/>
          <a:chOff x="0" y="0"/>
          <a:chExt cx="0" cy="0"/>
        </a:xfrm>
      </p:grpSpPr>
      <p:sp>
        <p:nvSpPr>
          <p:cNvPr id="21" name="Text Placeholder 4">
            <a:extLst>
              <a:ext uri="{FF2B5EF4-FFF2-40B4-BE49-F238E27FC236}">
                <a16:creationId xmlns="" xmlns:a16="http://schemas.microsoft.com/office/drawing/2014/main" id="{7B710EB7-4E56-449A-B5D4-12A5A50A258D}"/>
              </a:ext>
            </a:extLst>
          </p:cNvPr>
          <p:cNvSpPr>
            <a:spLocks noGrp="1"/>
          </p:cNvSpPr>
          <p:nvPr>
            <p:ph type="body" sz="quarter" idx="14" hasCustomPrompt="1"/>
          </p:nvPr>
        </p:nvSpPr>
        <p:spPr>
          <a:xfrm>
            <a:off x="305991" y="1428082"/>
            <a:ext cx="4157663"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7" name="Chart Placeholder 16">
            <a:extLst>
              <a:ext uri="{FF2B5EF4-FFF2-40B4-BE49-F238E27FC236}">
                <a16:creationId xmlns="" xmlns:a16="http://schemas.microsoft.com/office/drawing/2014/main" id="{6093AB2F-A9E2-4259-8D2A-0E33C88FF1BC}"/>
              </a:ext>
            </a:extLst>
          </p:cNvPr>
          <p:cNvSpPr>
            <a:spLocks noGrp="1"/>
          </p:cNvSpPr>
          <p:nvPr>
            <p:ph type="chart" sz="quarter" idx="10"/>
          </p:nvPr>
        </p:nvSpPr>
        <p:spPr>
          <a:xfrm>
            <a:off x="305991" y="1824707"/>
            <a:ext cx="4157663" cy="1963738"/>
          </a:xfrm>
          <a:prstGeom prst="rect">
            <a:avLst/>
          </a:prstGeom>
        </p:spPr>
        <p:txBody>
          <a:bodyPr anchor="ctr"/>
          <a:lstStyle>
            <a:lvl1pPr algn="ctr">
              <a:defRPr/>
            </a:lvl1pPr>
          </a:lstStyle>
          <a:p>
            <a:r>
              <a:rPr lang="en-US" smtClean="0"/>
              <a:t>Click icon to add chart</a:t>
            </a:r>
            <a:endParaRPr lang="pt-PT"/>
          </a:p>
        </p:txBody>
      </p:sp>
      <p:sp>
        <p:nvSpPr>
          <p:cNvPr id="18" name="Chart Placeholder 16">
            <a:extLst>
              <a:ext uri="{FF2B5EF4-FFF2-40B4-BE49-F238E27FC236}">
                <a16:creationId xmlns="" xmlns:a16="http://schemas.microsoft.com/office/drawing/2014/main" id="{FFC514B9-95FB-485B-B1AD-4193B2310907}"/>
              </a:ext>
            </a:extLst>
          </p:cNvPr>
          <p:cNvSpPr>
            <a:spLocks noGrp="1"/>
          </p:cNvSpPr>
          <p:nvPr>
            <p:ph type="chart" sz="quarter" idx="11"/>
          </p:nvPr>
        </p:nvSpPr>
        <p:spPr>
          <a:xfrm>
            <a:off x="4680350" y="1824707"/>
            <a:ext cx="4157663" cy="1963738"/>
          </a:xfrm>
          <a:prstGeom prst="rect">
            <a:avLst/>
          </a:prstGeom>
        </p:spPr>
        <p:txBody>
          <a:bodyPr anchor="ctr"/>
          <a:lstStyle>
            <a:lvl1pPr algn="ctr">
              <a:defRPr/>
            </a:lvl1pPr>
          </a:lstStyle>
          <a:p>
            <a:r>
              <a:rPr lang="en-US" smtClean="0"/>
              <a:t>Click icon to add chart</a:t>
            </a:r>
            <a:endParaRPr lang="pt-PT"/>
          </a:p>
        </p:txBody>
      </p:sp>
      <p:sp>
        <p:nvSpPr>
          <p:cNvPr id="22" name="Text Placeholder 4">
            <a:extLst>
              <a:ext uri="{FF2B5EF4-FFF2-40B4-BE49-F238E27FC236}">
                <a16:creationId xmlns="" xmlns:a16="http://schemas.microsoft.com/office/drawing/2014/main" id="{212267A8-F086-40EB-BC5F-D9FE81725052}"/>
              </a:ext>
            </a:extLst>
          </p:cNvPr>
          <p:cNvSpPr>
            <a:spLocks noGrp="1"/>
          </p:cNvSpPr>
          <p:nvPr>
            <p:ph type="body" sz="quarter" idx="15" hasCustomPrompt="1"/>
          </p:nvPr>
        </p:nvSpPr>
        <p:spPr>
          <a:xfrm>
            <a:off x="4680350" y="1412882"/>
            <a:ext cx="4157663"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2"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5" name="Text Placeholder 4">
            <a:extLst>
              <a:ext uri="{FF2B5EF4-FFF2-40B4-BE49-F238E27FC236}">
                <a16:creationId xmlns="" xmlns:a16="http://schemas.microsoft.com/office/drawing/2014/main" id="{7B710EB7-4E56-449A-B5D4-12A5A50A258D}"/>
              </a:ext>
            </a:extLst>
          </p:cNvPr>
          <p:cNvSpPr>
            <a:spLocks noGrp="1"/>
          </p:cNvSpPr>
          <p:nvPr>
            <p:ph type="body" sz="quarter" idx="16" hasCustomPrompt="1"/>
          </p:nvPr>
        </p:nvSpPr>
        <p:spPr>
          <a:xfrm>
            <a:off x="305991" y="4081449"/>
            <a:ext cx="4157663"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6" name="Chart Placeholder 16">
            <a:extLst>
              <a:ext uri="{FF2B5EF4-FFF2-40B4-BE49-F238E27FC236}">
                <a16:creationId xmlns="" xmlns:a16="http://schemas.microsoft.com/office/drawing/2014/main" id="{6093AB2F-A9E2-4259-8D2A-0E33C88FF1BC}"/>
              </a:ext>
            </a:extLst>
          </p:cNvPr>
          <p:cNvSpPr>
            <a:spLocks noGrp="1"/>
          </p:cNvSpPr>
          <p:nvPr>
            <p:ph type="chart" sz="quarter" idx="17"/>
          </p:nvPr>
        </p:nvSpPr>
        <p:spPr>
          <a:xfrm>
            <a:off x="305991" y="4478079"/>
            <a:ext cx="4157663" cy="1963738"/>
          </a:xfrm>
          <a:prstGeom prst="rect">
            <a:avLst/>
          </a:prstGeom>
        </p:spPr>
        <p:txBody>
          <a:bodyPr anchor="ctr"/>
          <a:lstStyle>
            <a:lvl1pPr algn="ctr">
              <a:defRPr/>
            </a:lvl1pPr>
          </a:lstStyle>
          <a:p>
            <a:r>
              <a:rPr lang="en-US" smtClean="0"/>
              <a:t>Click icon to add chart</a:t>
            </a:r>
            <a:endParaRPr lang="pt-PT"/>
          </a:p>
        </p:txBody>
      </p:sp>
      <p:sp>
        <p:nvSpPr>
          <p:cNvPr id="27" name="Chart Placeholder 16">
            <a:extLst>
              <a:ext uri="{FF2B5EF4-FFF2-40B4-BE49-F238E27FC236}">
                <a16:creationId xmlns="" xmlns:a16="http://schemas.microsoft.com/office/drawing/2014/main" id="{FFC514B9-95FB-485B-B1AD-4193B2310907}"/>
              </a:ext>
            </a:extLst>
          </p:cNvPr>
          <p:cNvSpPr>
            <a:spLocks noGrp="1"/>
          </p:cNvSpPr>
          <p:nvPr>
            <p:ph type="chart" sz="quarter" idx="18"/>
          </p:nvPr>
        </p:nvSpPr>
        <p:spPr>
          <a:xfrm>
            <a:off x="4680350" y="4478079"/>
            <a:ext cx="4157663" cy="1963738"/>
          </a:xfrm>
          <a:prstGeom prst="rect">
            <a:avLst/>
          </a:prstGeom>
        </p:spPr>
        <p:txBody>
          <a:bodyPr anchor="ctr"/>
          <a:lstStyle>
            <a:lvl1pPr algn="ctr">
              <a:defRPr/>
            </a:lvl1pPr>
          </a:lstStyle>
          <a:p>
            <a:r>
              <a:rPr lang="en-US" smtClean="0"/>
              <a:t>Click icon to add chart</a:t>
            </a:r>
            <a:endParaRPr lang="pt-PT"/>
          </a:p>
        </p:txBody>
      </p:sp>
      <p:sp>
        <p:nvSpPr>
          <p:cNvPr id="28" name="Text Placeholder 4">
            <a:extLst>
              <a:ext uri="{FF2B5EF4-FFF2-40B4-BE49-F238E27FC236}">
                <a16:creationId xmlns="" xmlns:a16="http://schemas.microsoft.com/office/drawing/2014/main" id="{212267A8-F086-40EB-BC5F-D9FE81725052}"/>
              </a:ext>
            </a:extLst>
          </p:cNvPr>
          <p:cNvSpPr>
            <a:spLocks noGrp="1"/>
          </p:cNvSpPr>
          <p:nvPr>
            <p:ph type="body" sz="quarter" idx="19" hasCustomPrompt="1"/>
          </p:nvPr>
        </p:nvSpPr>
        <p:spPr>
          <a:xfrm>
            <a:off x="4680350" y="4066247"/>
            <a:ext cx="4157663"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9"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093753981"/>
      </p:ext>
    </p:extLst>
  </p:cSld>
  <p:clrMapOvr>
    <a:overrideClrMapping bg1="lt1" tx1="dk1" bg2="lt2" tx2="dk2" accent1="accent1" accent2="accent2" accent3="accent3" accent4="accent4" accent5="accent5" accent6="accent6" hlink="hlink" folHlink="folHlink"/>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Agenda with Bullets">
    <p:spTree>
      <p:nvGrpSpPr>
        <p:cNvPr id="1" name=""/>
        <p:cNvGrpSpPr/>
        <p:nvPr/>
      </p:nvGrpSpPr>
      <p:grpSpPr>
        <a:xfrm>
          <a:off x="0" y="0"/>
          <a:ext cx="0" cy="0"/>
          <a:chOff x="0" y="0"/>
          <a:chExt cx="0" cy="0"/>
        </a:xfrm>
      </p:grpSpPr>
      <p:pic>
        <p:nvPicPr>
          <p:cNvPr id="12" name="Graphic 11">
            <a:extLst>
              <a:ext uri="{FF2B5EF4-FFF2-40B4-BE49-F238E27FC236}">
                <a16:creationId xmlns="" xmlns:a16="http://schemas.microsoft.com/office/drawing/2014/main" id="{10113F8D-52D8-4246-B9BC-1A6D3EF8C72C}"/>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b="25000"/>
          <a:stretch>
            <a:fillRect/>
          </a:stretch>
        </p:blipFill>
        <p:spPr>
          <a:xfrm>
            <a:off x="0" y="1485900"/>
            <a:ext cx="4817324" cy="5372100"/>
          </a:xfrm>
          <a:custGeom>
            <a:avLst/>
            <a:gdLst>
              <a:gd name="connsiteX0" fmla="*/ 0 w 6149773"/>
              <a:gd name="connsiteY0" fmla="*/ 0 h 5143500"/>
              <a:gd name="connsiteX1" fmla="*/ 6149773 w 6149773"/>
              <a:gd name="connsiteY1" fmla="*/ 0 h 5143500"/>
              <a:gd name="connsiteX2" fmla="*/ 6149773 w 6149773"/>
              <a:gd name="connsiteY2" fmla="*/ 5143500 h 5143500"/>
              <a:gd name="connsiteX3" fmla="*/ 0 w 6149773"/>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6149773" h="5143500">
                <a:moveTo>
                  <a:pt x="0" y="0"/>
                </a:moveTo>
                <a:lnTo>
                  <a:pt x="6149773" y="0"/>
                </a:lnTo>
                <a:lnTo>
                  <a:pt x="6149773" y="5143500"/>
                </a:lnTo>
                <a:lnTo>
                  <a:pt x="0" y="5143500"/>
                </a:lnTo>
                <a:close/>
              </a:path>
            </a:pathLst>
          </a:custGeom>
        </p:spPr>
      </p:pic>
      <p:sp>
        <p:nvSpPr>
          <p:cNvPr id="39" name="Text Placeholder 7">
            <a:extLst>
              <a:ext uri="{FF2B5EF4-FFF2-40B4-BE49-F238E27FC236}">
                <a16:creationId xmlns="" xmlns:a16="http://schemas.microsoft.com/office/drawing/2014/main" id="{3E908611-FBB7-4987-BE0F-F09EAF1FFC80}"/>
              </a:ext>
            </a:extLst>
          </p:cNvPr>
          <p:cNvSpPr>
            <a:spLocks noGrp="1"/>
          </p:cNvSpPr>
          <p:nvPr>
            <p:ph type="body" sz="quarter" idx="11" hasCustomPrompt="1"/>
          </p:nvPr>
        </p:nvSpPr>
        <p:spPr>
          <a:xfrm>
            <a:off x="6056712" y="1268413"/>
            <a:ext cx="27813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 xmlns:a16="http://schemas.microsoft.com/office/drawing/2014/main" id="{306025B9-0362-4974-8920-7C764289CBA0}"/>
              </a:ext>
            </a:extLst>
          </p:cNvPr>
          <p:cNvSpPr>
            <a:spLocks noGrp="1"/>
          </p:cNvSpPr>
          <p:nvPr>
            <p:ph type="body" sz="quarter" idx="12" hasCustomPrompt="1"/>
          </p:nvPr>
        </p:nvSpPr>
        <p:spPr>
          <a:xfrm>
            <a:off x="6056712" y="1927538"/>
            <a:ext cx="2781301" cy="555448"/>
          </a:xfrm>
          <a:prstGeom prst="rect">
            <a:avLst/>
          </a:prstGeom>
        </p:spPr>
        <p:txBody>
          <a:bodyPr anchor="ctr">
            <a:noAutofit/>
          </a:bodyPr>
          <a:lstStyle>
            <a:lvl1pPr marL="0" marR="0" indent="0" algn="l" defTabSz="914400" rtl="0" eaLnBrk="1" fontAlgn="auto" latinLnBrk="0" hangingPunct="1">
              <a:lnSpc>
                <a:spcPts val="1600"/>
              </a:lnSpc>
              <a:spcBef>
                <a:spcPts val="0"/>
              </a:spcBef>
              <a:spcAft>
                <a:spcPts val="600"/>
              </a:spcAft>
              <a:buClrTx/>
              <a:buSzTx/>
              <a:buFont typeface="Arial" panose="020B0604020202020204" pitchFamily="34" charset="0"/>
              <a:buNone/>
              <a:tabLs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1" name="Text Placeholder 7">
            <a:extLst>
              <a:ext uri="{FF2B5EF4-FFF2-40B4-BE49-F238E27FC236}">
                <a16:creationId xmlns="" xmlns:a16="http://schemas.microsoft.com/office/drawing/2014/main" id="{257644F2-F28D-4087-B791-1E7F26C4AD1C}"/>
              </a:ext>
            </a:extLst>
          </p:cNvPr>
          <p:cNvSpPr>
            <a:spLocks noGrp="1"/>
          </p:cNvSpPr>
          <p:nvPr>
            <p:ph type="body" sz="quarter" idx="13" hasCustomPrompt="1"/>
          </p:nvPr>
        </p:nvSpPr>
        <p:spPr>
          <a:xfrm>
            <a:off x="6056712" y="2586663"/>
            <a:ext cx="27813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2" name="Text Placeholder 7">
            <a:extLst>
              <a:ext uri="{FF2B5EF4-FFF2-40B4-BE49-F238E27FC236}">
                <a16:creationId xmlns="" xmlns:a16="http://schemas.microsoft.com/office/drawing/2014/main" id="{25F62A33-F672-4099-9B72-9B2267F22ACF}"/>
              </a:ext>
            </a:extLst>
          </p:cNvPr>
          <p:cNvSpPr>
            <a:spLocks noGrp="1"/>
          </p:cNvSpPr>
          <p:nvPr>
            <p:ph type="body" sz="quarter" idx="14" hasCustomPrompt="1"/>
          </p:nvPr>
        </p:nvSpPr>
        <p:spPr>
          <a:xfrm>
            <a:off x="6056712" y="3245788"/>
            <a:ext cx="27813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7">
            <a:extLst>
              <a:ext uri="{FF2B5EF4-FFF2-40B4-BE49-F238E27FC236}">
                <a16:creationId xmlns="" xmlns:a16="http://schemas.microsoft.com/office/drawing/2014/main" id="{72FF6EE1-C46D-4DEB-A508-49B5101CF26E}"/>
              </a:ext>
            </a:extLst>
          </p:cNvPr>
          <p:cNvSpPr>
            <a:spLocks noGrp="1"/>
          </p:cNvSpPr>
          <p:nvPr>
            <p:ph type="body" sz="quarter" idx="15" hasCustomPrompt="1"/>
          </p:nvPr>
        </p:nvSpPr>
        <p:spPr>
          <a:xfrm>
            <a:off x="6056712" y="3904913"/>
            <a:ext cx="27813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4" name="Text Placeholder 7">
            <a:extLst>
              <a:ext uri="{FF2B5EF4-FFF2-40B4-BE49-F238E27FC236}">
                <a16:creationId xmlns="" xmlns:a16="http://schemas.microsoft.com/office/drawing/2014/main" id="{931D06D9-EA9B-42A0-81EE-D669D6CA5F33}"/>
              </a:ext>
            </a:extLst>
          </p:cNvPr>
          <p:cNvSpPr>
            <a:spLocks noGrp="1"/>
          </p:cNvSpPr>
          <p:nvPr>
            <p:ph type="body" sz="quarter" idx="16" hasCustomPrompt="1"/>
          </p:nvPr>
        </p:nvSpPr>
        <p:spPr>
          <a:xfrm>
            <a:off x="6056712" y="4564038"/>
            <a:ext cx="27813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5" name="Text Placeholder 7">
            <a:extLst>
              <a:ext uri="{FF2B5EF4-FFF2-40B4-BE49-F238E27FC236}">
                <a16:creationId xmlns="" xmlns:a16="http://schemas.microsoft.com/office/drawing/2014/main" id="{EFEA829A-6217-4965-B7BD-6BC37F7849AB}"/>
              </a:ext>
            </a:extLst>
          </p:cNvPr>
          <p:cNvSpPr>
            <a:spLocks noGrp="1"/>
          </p:cNvSpPr>
          <p:nvPr>
            <p:ph type="body" sz="quarter" idx="17" hasCustomPrompt="1"/>
          </p:nvPr>
        </p:nvSpPr>
        <p:spPr>
          <a:xfrm>
            <a:off x="6056712" y="5223163"/>
            <a:ext cx="27813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6" name="Text Placeholder 7">
            <a:extLst>
              <a:ext uri="{FF2B5EF4-FFF2-40B4-BE49-F238E27FC236}">
                <a16:creationId xmlns="" xmlns:a16="http://schemas.microsoft.com/office/drawing/2014/main" id="{E05DDB93-91CA-4BAF-9D63-E4134B435D8F}"/>
              </a:ext>
            </a:extLst>
          </p:cNvPr>
          <p:cNvSpPr>
            <a:spLocks noGrp="1"/>
          </p:cNvSpPr>
          <p:nvPr>
            <p:ph type="body" sz="quarter" idx="18" hasCustomPrompt="1"/>
          </p:nvPr>
        </p:nvSpPr>
        <p:spPr>
          <a:xfrm>
            <a:off x="6056712" y="5882286"/>
            <a:ext cx="27813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8" name="Picture Placeholder 47">
            <a:extLst>
              <a:ext uri="{FF2B5EF4-FFF2-40B4-BE49-F238E27FC236}">
                <a16:creationId xmlns="" xmlns:a16="http://schemas.microsoft.com/office/drawing/2014/main" id="{51CA337D-4B25-44C1-847A-AC0D74277B60}"/>
              </a:ext>
            </a:extLst>
          </p:cNvPr>
          <p:cNvSpPr>
            <a:spLocks noGrp="1"/>
          </p:cNvSpPr>
          <p:nvPr>
            <p:ph type="pic" sz="quarter" idx="19"/>
          </p:nvPr>
        </p:nvSpPr>
        <p:spPr>
          <a:xfrm>
            <a:off x="2" y="1381125"/>
            <a:ext cx="5620941" cy="5476875"/>
          </a:xfrm>
          <a:prstGeom prst="rect">
            <a:avLst/>
          </a:prstGeom>
        </p:spPr>
        <p:txBody>
          <a:bodyPr anchor="ctr"/>
          <a:lstStyle>
            <a:lvl1pPr algn="ctr">
              <a:defRPr/>
            </a:lvl1pPr>
          </a:lstStyle>
          <a:p>
            <a:r>
              <a:rPr lang="en-US" smtClean="0"/>
              <a:t>Click icon to add picture</a:t>
            </a:r>
            <a:endParaRPr lang="pt-PT"/>
          </a:p>
        </p:txBody>
      </p:sp>
      <p:sp>
        <p:nvSpPr>
          <p:cNvPr id="13"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5"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4"/>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35747787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7" y="1494766"/>
            <a:ext cx="6649748"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17410"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020272" y="1828800"/>
            <a:ext cx="2103120" cy="15554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3017690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ext with Shapes - Layout3">
    <p:spTree>
      <p:nvGrpSpPr>
        <p:cNvPr id="1" name=""/>
        <p:cNvGrpSpPr/>
        <p:nvPr/>
      </p:nvGrpSpPr>
      <p:grpSpPr>
        <a:xfrm>
          <a:off x="0" y="0"/>
          <a:ext cx="0" cy="0"/>
          <a:chOff x="0" y="0"/>
          <a:chExt cx="0" cy="0"/>
        </a:xfrm>
      </p:grpSpPr>
      <p:sp>
        <p:nvSpPr>
          <p:cNvPr id="9" name="Freeform: Shape 8">
            <a:extLst>
              <a:ext uri="{FF2B5EF4-FFF2-40B4-BE49-F238E27FC236}">
                <a16:creationId xmlns="" xmlns:a16="http://schemas.microsoft.com/office/drawing/2014/main" id="{45848EA7-8D7C-4A7B-9182-7C1202EDBFB1}"/>
              </a:ext>
            </a:extLst>
          </p:cNvPr>
          <p:cNvSpPr/>
          <p:nvPr userDrawn="1"/>
        </p:nvSpPr>
        <p:spPr>
          <a:xfrm>
            <a:off x="4162594" y="732976"/>
            <a:ext cx="4981409" cy="6125027"/>
          </a:xfrm>
          <a:custGeom>
            <a:avLst/>
            <a:gdLst>
              <a:gd name="connsiteX0" fmla="*/ 4389354 w 6641878"/>
              <a:gd name="connsiteY0" fmla="*/ 775 h 6125027"/>
              <a:gd name="connsiteX1" fmla="*/ 6309188 w 6641878"/>
              <a:gd name="connsiteY1" fmla="*/ 158122 h 6125027"/>
              <a:gd name="connsiteX2" fmla="*/ 6641878 w 6641878"/>
              <a:gd name="connsiteY2" fmla="*/ 218708 h 6125027"/>
              <a:gd name="connsiteX3" fmla="*/ 6641878 w 6641878"/>
              <a:gd name="connsiteY3" fmla="*/ 6125027 h 6125027"/>
              <a:gd name="connsiteX4" fmla="*/ 0 w 6641878"/>
              <a:gd name="connsiteY4" fmla="*/ 6125027 h 6125027"/>
              <a:gd name="connsiteX5" fmla="*/ 90624 w 6641878"/>
              <a:gd name="connsiteY5" fmla="*/ 5875088 h 6125027"/>
              <a:gd name="connsiteX6" fmla="*/ 3403890 w 6641878"/>
              <a:gd name="connsiteY6" fmla="*/ 22965 h 6125027"/>
              <a:gd name="connsiteX7" fmla="*/ 4389354 w 6641878"/>
              <a:gd name="connsiteY7" fmla="*/ 775 h 612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41878" h="6125027">
                <a:moveTo>
                  <a:pt x="4389354" y="775"/>
                </a:moveTo>
                <a:cubicBezTo>
                  <a:pt x="5042595" y="7500"/>
                  <a:pt x="5686424" y="58155"/>
                  <a:pt x="6309188" y="158122"/>
                </a:cubicBezTo>
                <a:lnTo>
                  <a:pt x="6641878" y="218708"/>
                </a:lnTo>
                <a:lnTo>
                  <a:pt x="6641878" y="6125027"/>
                </a:lnTo>
                <a:lnTo>
                  <a:pt x="0" y="6125027"/>
                </a:lnTo>
                <a:lnTo>
                  <a:pt x="90624" y="5875088"/>
                </a:lnTo>
                <a:cubicBezTo>
                  <a:pt x="963229" y="3633055"/>
                  <a:pt x="2980348" y="1576261"/>
                  <a:pt x="3403890" y="22965"/>
                </a:cubicBezTo>
                <a:cubicBezTo>
                  <a:pt x="3733760" y="5034"/>
                  <a:pt x="4062734" y="-2587"/>
                  <a:pt x="4389354" y="775"/>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7" name="Text Placeholder 7">
            <a:extLst>
              <a:ext uri="{FF2B5EF4-FFF2-40B4-BE49-F238E27FC236}">
                <a16:creationId xmlns="" xmlns:a16="http://schemas.microsoft.com/office/drawing/2014/main" id="{B223EFB8-88D3-4227-B238-464A474B852E}"/>
              </a:ext>
            </a:extLst>
          </p:cNvPr>
          <p:cNvSpPr>
            <a:spLocks noGrp="1"/>
          </p:cNvSpPr>
          <p:nvPr>
            <p:ph type="body" sz="quarter" idx="12" hasCustomPrompt="1"/>
          </p:nvPr>
        </p:nvSpPr>
        <p:spPr>
          <a:xfrm>
            <a:off x="1533528" y="3913792"/>
            <a:ext cx="224582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8" name="Text Placeholder 7">
            <a:extLst>
              <a:ext uri="{FF2B5EF4-FFF2-40B4-BE49-F238E27FC236}">
                <a16:creationId xmlns="" xmlns:a16="http://schemas.microsoft.com/office/drawing/2014/main" id="{274C953F-F6D9-4EEF-A914-7C47201B5536}"/>
              </a:ext>
            </a:extLst>
          </p:cNvPr>
          <p:cNvSpPr>
            <a:spLocks noGrp="1"/>
          </p:cNvSpPr>
          <p:nvPr>
            <p:ph type="body" sz="quarter" idx="13" hasCustomPrompt="1"/>
          </p:nvPr>
        </p:nvSpPr>
        <p:spPr>
          <a:xfrm>
            <a:off x="1533528" y="5111406"/>
            <a:ext cx="224582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5" name="Text Placeholder 7">
            <a:extLst>
              <a:ext uri="{FF2B5EF4-FFF2-40B4-BE49-F238E27FC236}">
                <a16:creationId xmlns="" xmlns:a16="http://schemas.microsoft.com/office/drawing/2014/main" id="{053B0AF9-F410-4C47-9D9C-CAC9890E4210}"/>
              </a:ext>
            </a:extLst>
          </p:cNvPr>
          <p:cNvSpPr>
            <a:spLocks noGrp="1"/>
          </p:cNvSpPr>
          <p:nvPr>
            <p:ph type="body" sz="quarter" idx="10" hasCustomPrompt="1"/>
          </p:nvPr>
        </p:nvSpPr>
        <p:spPr>
          <a:xfrm>
            <a:off x="305994" y="1413990"/>
            <a:ext cx="4723421" cy="894840"/>
          </a:xfrm>
          <a:prstGeom prst="rect">
            <a:avLst/>
          </a:prstGeom>
        </p:spPr>
        <p:txBody>
          <a:bodyPr>
            <a:noAutofit/>
          </a:bodyPr>
          <a:lstStyle>
            <a:lvl1pPr>
              <a:lnSpc>
                <a:spcPts val="2200"/>
              </a:lnSpc>
              <a:defRPr sz="1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6" name="Text Placeholder 7">
            <a:extLst>
              <a:ext uri="{FF2B5EF4-FFF2-40B4-BE49-F238E27FC236}">
                <a16:creationId xmlns="" xmlns:a16="http://schemas.microsoft.com/office/drawing/2014/main" id="{4C26CB88-1502-4963-9C3F-B1DA1792174C}"/>
              </a:ext>
            </a:extLst>
          </p:cNvPr>
          <p:cNvSpPr>
            <a:spLocks noGrp="1"/>
          </p:cNvSpPr>
          <p:nvPr>
            <p:ph type="body" sz="quarter" idx="11" hasCustomPrompt="1"/>
          </p:nvPr>
        </p:nvSpPr>
        <p:spPr>
          <a:xfrm>
            <a:off x="1533528" y="2611604"/>
            <a:ext cx="224582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 xmlns:a16="http://schemas.microsoft.com/office/drawing/2014/main" id="{14E8646B-8451-4052-9B50-DB60E346C8FA}"/>
              </a:ext>
            </a:extLst>
          </p:cNvPr>
          <p:cNvSpPr>
            <a:spLocks noGrp="1"/>
          </p:cNvSpPr>
          <p:nvPr>
            <p:ph type="body" sz="quarter" idx="14" hasCustomPrompt="1"/>
          </p:nvPr>
        </p:nvSpPr>
        <p:spPr>
          <a:xfrm>
            <a:off x="5544108" y="5276728"/>
            <a:ext cx="3293902" cy="729525"/>
          </a:xfrm>
          <a:prstGeom prst="rect">
            <a:avLst/>
          </a:prstGeom>
        </p:spPr>
        <p:txBody>
          <a:bodyPr>
            <a:noAutofit/>
          </a:bodyPr>
          <a:lstStyle>
            <a:lvl1pPr algn="r">
              <a:lnSpc>
                <a:spcPts val="1800"/>
              </a:lnSpc>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42">
            <a:extLst>
              <a:ext uri="{FF2B5EF4-FFF2-40B4-BE49-F238E27FC236}">
                <a16:creationId xmlns="" xmlns:a16="http://schemas.microsoft.com/office/drawing/2014/main" id="{A06380E9-5885-470D-9428-A5F69B32620C}"/>
              </a:ext>
            </a:extLst>
          </p:cNvPr>
          <p:cNvSpPr>
            <a:spLocks noGrp="1"/>
          </p:cNvSpPr>
          <p:nvPr>
            <p:ph type="body" sz="quarter" idx="15" hasCustomPrompt="1"/>
          </p:nvPr>
        </p:nvSpPr>
        <p:spPr>
          <a:xfrm>
            <a:off x="5544108" y="4140771"/>
            <a:ext cx="3293902" cy="974725"/>
          </a:xfrm>
          <a:prstGeom prst="rect">
            <a:avLst/>
          </a:prstGeom>
        </p:spPr>
        <p:txBody>
          <a:bodyPr anchor="b">
            <a:noAutofit/>
          </a:bodyPr>
          <a:lstStyle>
            <a:lvl1pPr algn="r">
              <a:lnSpc>
                <a:spcPts val="3000"/>
              </a:lnSpc>
              <a:defRPr sz="2600">
                <a:solidFill>
                  <a:schemeClr val="bg1"/>
                </a:solidFill>
              </a:defRPr>
            </a:lvl1pPr>
          </a:lstStyle>
          <a:p>
            <a:pPr lvl="0"/>
            <a:r>
              <a:rPr lang="en-US" dirty="0"/>
              <a:t>Click to add subtitle</a:t>
            </a:r>
          </a:p>
        </p:txBody>
      </p:sp>
      <p:sp>
        <p:nvSpPr>
          <p:cNvPr id="10"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1" name="Retângulo 43">
            <a:extLst>
              <a:ext uri="{FF2B5EF4-FFF2-40B4-BE49-F238E27FC236}">
                <a16:creationId xmlns="" xmlns:a16="http://schemas.microsoft.com/office/drawing/2014/main" id="{25FC8637-25BD-4C09-AF25-56B4243DAB3D}"/>
              </a:ext>
            </a:extLst>
          </p:cNvPr>
          <p:cNvSpPr/>
          <p:nvPr userDrawn="1"/>
        </p:nvSpPr>
        <p:spPr>
          <a:xfrm>
            <a:off x="8658796" y="6555758"/>
            <a:ext cx="360996"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13"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23746742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ingle Profile">
    <p:spTree>
      <p:nvGrpSpPr>
        <p:cNvPr id="1" name=""/>
        <p:cNvGrpSpPr/>
        <p:nvPr/>
      </p:nvGrpSpPr>
      <p:grpSpPr>
        <a:xfrm>
          <a:off x="0" y="0"/>
          <a:ext cx="0" cy="0"/>
          <a:chOff x="0" y="0"/>
          <a:chExt cx="0" cy="0"/>
        </a:xfrm>
      </p:grpSpPr>
      <p:sp>
        <p:nvSpPr>
          <p:cNvPr id="12" name="Freeform: Shape 11">
            <a:extLst>
              <a:ext uri="{FF2B5EF4-FFF2-40B4-BE49-F238E27FC236}">
                <a16:creationId xmlns="" xmlns:a16="http://schemas.microsoft.com/office/drawing/2014/main" id="{F5F5AEA1-6A77-4676-B8B3-EF658F5F8430}"/>
              </a:ext>
            </a:extLst>
          </p:cNvPr>
          <p:cNvSpPr/>
          <p:nvPr userDrawn="1"/>
        </p:nvSpPr>
        <p:spPr>
          <a:xfrm>
            <a:off x="0" y="2698314"/>
            <a:ext cx="4696606" cy="4159686"/>
          </a:xfrm>
          <a:custGeom>
            <a:avLst/>
            <a:gdLst>
              <a:gd name="connsiteX0" fmla="*/ 2836724 w 6262141"/>
              <a:gd name="connsiteY0" fmla="*/ 775 h 4159686"/>
              <a:gd name="connsiteX1" fmla="*/ 3822188 w 6262141"/>
              <a:gd name="connsiteY1" fmla="*/ 22965 h 4159686"/>
              <a:gd name="connsiteX2" fmla="*/ 5982756 w 6262141"/>
              <a:gd name="connsiteY2" fmla="*/ 3706589 h 4159686"/>
              <a:gd name="connsiteX3" fmla="*/ 6262141 w 6262141"/>
              <a:gd name="connsiteY3" fmla="*/ 4159686 h 4159686"/>
              <a:gd name="connsiteX4" fmla="*/ 0 w 6262141"/>
              <a:gd name="connsiteY4" fmla="*/ 4159686 h 4159686"/>
              <a:gd name="connsiteX5" fmla="*/ 0 w 6262141"/>
              <a:gd name="connsiteY5" fmla="*/ 3700458 h 4159686"/>
              <a:gd name="connsiteX6" fmla="*/ 0 w 6262141"/>
              <a:gd name="connsiteY6" fmla="*/ 3329154 h 4159686"/>
              <a:gd name="connsiteX7" fmla="*/ 0 w 6262141"/>
              <a:gd name="connsiteY7" fmla="*/ 2944589 h 4159686"/>
              <a:gd name="connsiteX8" fmla="*/ 0 w 6262141"/>
              <a:gd name="connsiteY8" fmla="*/ 2546533 h 4159686"/>
              <a:gd name="connsiteX9" fmla="*/ 0 w 6262141"/>
              <a:gd name="connsiteY9" fmla="*/ 2134752 h 4159686"/>
              <a:gd name="connsiteX10" fmla="*/ 0 w 6262141"/>
              <a:gd name="connsiteY10" fmla="*/ 1709014 h 4159686"/>
              <a:gd name="connsiteX11" fmla="*/ 0 w 6262141"/>
              <a:gd name="connsiteY11" fmla="*/ 1269085 h 4159686"/>
              <a:gd name="connsiteX12" fmla="*/ 0 w 6262141"/>
              <a:gd name="connsiteY12" fmla="*/ 814735 h 4159686"/>
              <a:gd name="connsiteX13" fmla="*/ 0 w 6262141"/>
              <a:gd name="connsiteY13" fmla="*/ 345728 h 4159686"/>
              <a:gd name="connsiteX14" fmla="*/ 2836724 w 6262141"/>
              <a:gd name="connsiteY14" fmla="*/ 775 h 415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141" h="4159686">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36" name="Text Placeholder 30">
            <a:extLst>
              <a:ext uri="{FF2B5EF4-FFF2-40B4-BE49-F238E27FC236}">
                <a16:creationId xmlns="" xmlns:a16="http://schemas.microsoft.com/office/drawing/2014/main" id="{A694DB54-BE04-4A4E-A6EE-DAEE5E62E607}"/>
              </a:ext>
            </a:extLst>
          </p:cNvPr>
          <p:cNvSpPr>
            <a:spLocks noGrp="1"/>
          </p:cNvSpPr>
          <p:nvPr>
            <p:ph type="body" sz="quarter" idx="22" hasCustomPrompt="1"/>
          </p:nvPr>
        </p:nvSpPr>
        <p:spPr>
          <a:xfrm>
            <a:off x="6574870" y="1370345"/>
            <a:ext cx="2263140" cy="4684811"/>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5" name="Text Placeholder 4">
            <a:extLst>
              <a:ext uri="{FF2B5EF4-FFF2-40B4-BE49-F238E27FC236}">
                <a16:creationId xmlns="" xmlns:a16="http://schemas.microsoft.com/office/drawing/2014/main" id="{E2060C84-FD71-4961-82B4-7C268461CC65}"/>
              </a:ext>
            </a:extLst>
          </p:cNvPr>
          <p:cNvSpPr>
            <a:spLocks noGrp="1"/>
          </p:cNvSpPr>
          <p:nvPr>
            <p:ph type="body" sz="quarter" idx="21" hasCustomPrompt="1"/>
          </p:nvPr>
        </p:nvSpPr>
        <p:spPr>
          <a:xfrm>
            <a:off x="6574870" y="948200"/>
            <a:ext cx="226314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4">
            <a:extLst>
              <a:ext uri="{FF2B5EF4-FFF2-40B4-BE49-F238E27FC236}">
                <a16:creationId xmlns="" xmlns:a16="http://schemas.microsoft.com/office/drawing/2014/main" id="{2004AAFC-35BA-48A1-8C05-845440E48D80}"/>
              </a:ext>
            </a:extLst>
          </p:cNvPr>
          <p:cNvSpPr>
            <a:spLocks noGrp="1"/>
          </p:cNvSpPr>
          <p:nvPr>
            <p:ph type="body" sz="quarter" idx="18" hasCustomPrompt="1"/>
          </p:nvPr>
        </p:nvSpPr>
        <p:spPr>
          <a:xfrm>
            <a:off x="4046924" y="948200"/>
            <a:ext cx="226314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26" name="Text Placeholder 4">
            <a:extLst>
              <a:ext uri="{FF2B5EF4-FFF2-40B4-BE49-F238E27FC236}">
                <a16:creationId xmlns="" xmlns:a16="http://schemas.microsoft.com/office/drawing/2014/main" id="{7E551D69-F21D-4601-B4BD-97ECB52F39D6}"/>
              </a:ext>
            </a:extLst>
          </p:cNvPr>
          <p:cNvSpPr>
            <a:spLocks noGrp="1"/>
          </p:cNvSpPr>
          <p:nvPr>
            <p:ph type="body" sz="quarter" idx="14" hasCustomPrompt="1"/>
          </p:nvPr>
        </p:nvSpPr>
        <p:spPr>
          <a:xfrm>
            <a:off x="587350" y="4963915"/>
            <a:ext cx="2472485" cy="331986"/>
          </a:xfrm>
          <a:prstGeom prst="rect">
            <a:avLst/>
          </a:prstGeom>
          <a:noFill/>
        </p:spPr>
        <p:txBody>
          <a:bodyPr anchor="ctr">
            <a:noAutofit/>
          </a:bodyPr>
          <a:lstStyle>
            <a:lvl1pPr algn="l">
              <a:defRPr sz="1600" b="1">
                <a:solidFill>
                  <a:schemeClr val="bg1"/>
                </a:solidFill>
              </a:defRPr>
            </a:lvl1pPr>
            <a:lvl2pPr>
              <a:defRPr sz="1400"/>
            </a:lvl2pPr>
            <a:lvl3pPr>
              <a:defRPr sz="1200"/>
            </a:lvl3pPr>
            <a:lvl4pPr>
              <a:defRPr sz="1100"/>
            </a:lvl4pPr>
            <a:lvl5pPr>
              <a:defRPr sz="1100"/>
            </a:lvl5pPr>
          </a:lstStyle>
          <a:p>
            <a:pPr lvl="0"/>
            <a:r>
              <a:rPr lang="en-US" dirty="0"/>
              <a:t>Insert education </a:t>
            </a:r>
          </a:p>
        </p:txBody>
      </p:sp>
      <p:sp>
        <p:nvSpPr>
          <p:cNvPr id="23" name="Text Placeholder 4">
            <a:extLst>
              <a:ext uri="{FF2B5EF4-FFF2-40B4-BE49-F238E27FC236}">
                <a16:creationId xmlns="" xmlns:a16="http://schemas.microsoft.com/office/drawing/2014/main" id="{BC359575-5CC3-4B2F-91E7-19D6A150BE7B}"/>
              </a:ext>
            </a:extLst>
          </p:cNvPr>
          <p:cNvSpPr>
            <a:spLocks noGrp="1"/>
          </p:cNvSpPr>
          <p:nvPr>
            <p:ph type="body" sz="quarter" idx="13" hasCustomPrompt="1"/>
          </p:nvPr>
        </p:nvSpPr>
        <p:spPr>
          <a:xfrm>
            <a:off x="587350" y="3601846"/>
            <a:ext cx="2472485" cy="412363"/>
          </a:xfrm>
          <a:prstGeom prst="rect">
            <a:avLst/>
          </a:prstGeom>
          <a:noFill/>
        </p:spPr>
        <p:txBody>
          <a:bodyPr anchor="ctr">
            <a:noAutofit/>
          </a:bodyPr>
          <a:lstStyle>
            <a:lvl1pPr algn="l">
              <a:spcAft>
                <a:spcPts val="0"/>
              </a:spcAft>
              <a:defRPr sz="1800" b="1">
                <a:solidFill>
                  <a:schemeClr val="bg1"/>
                </a:solidFill>
              </a:defRPr>
            </a:lvl1pPr>
            <a:lvl2pPr>
              <a:defRPr sz="1400"/>
            </a:lvl2pPr>
            <a:lvl3pPr>
              <a:defRPr sz="1200"/>
            </a:lvl3pPr>
            <a:lvl4pPr>
              <a:defRPr sz="1100"/>
            </a:lvl4pPr>
            <a:lvl5pPr>
              <a:defRPr sz="1100"/>
            </a:lvl5pPr>
          </a:lstStyle>
          <a:p>
            <a:pPr lvl="0"/>
            <a:r>
              <a:rPr lang="en-US" dirty="0"/>
              <a:t>Insert Name</a:t>
            </a:r>
          </a:p>
        </p:txBody>
      </p:sp>
      <p:sp>
        <p:nvSpPr>
          <p:cNvPr id="24" name="Text Placeholder 7">
            <a:extLst>
              <a:ext uri="{FF2B5EF4-FFF2-40B4-BE49-F238E27FC236}">
                <a16:creationId xmlns="" xmlns:a16="http://schemas.microsoft.com/office/drawing/2014/main" id="{53745724-67BB-4475-9660-FEEE12268615}"/>
              </a:ext>
            </a:extLst>
          </p:cNvPr>
          <p:cNvSpPr>
            <a:spLocks noGrp="1"/>
          </p:cNvSpPr>
          <p:nvPr>
            <p:ph type="body" sz="quarter" idx="10" hasCustomPrompt="1"/>
          </p:nvPr>
        </p:nvSpPr>
        <p:spPr>
          <a:xfrm>
            <a:off x="586561" y="4029586"/>
            <a:ext cx="2478108" cy="894840"/>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27" name="Text Placeholder 7">
            <a:extLst>
              <a:ext uri="{FF2B5EF4-FFF2-40B4-BE49-F238E27FC236}">
                <a16:creationId xmlns="" xmlns:a16="http://schemas.microsoft.com/office/drawing/2014/main" id="{C78431F2-3F85-4748-A6BC-A08250A6D354}"/>
              </a:ext>
            </a:extLst>
          </p:cNvPr>
          <p:cNvSpPr>
            <a:spLocks noGrp="1"/>
          </p:cNvSpPr>
          <p:nvPr>
            <p:ph type="body" sz="quarter" idx="15" hasCustomPrompt="1"/>
          </p:nvPr>
        </p:nvSpPr>
        <p:spPr>
          <a:xfrm>
            <a:off x="586564" y="5286886"/>
            <a:ext cx="2473271" cy="713864"/>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31" name="Text Placeholder 30">
            <a:extLst>
              <a:ext uri="{FF2B5EF4-FFF2-40B4-BE49-F238E27FC236}">
                <a16:creationId xmlns="" xmlns:a16="http://schemas.microsoft.com/office/drawing/2014/main" id="{2F5FD05B-1971-40EF-87B3-AD5F161F8514}"/>
              </a:ext>
            </a:extLst>
          </p:cNvPr>
          <p:cNvSpPr>
            <a:spLocks noGrp="1"/>
          </p:cNvSpPr>
          <p:nvPr>
            <p:ph type="body" sz="quarter" idx="17" hasCustomPrompt="1"/>
          </p:nvPr>
        </p:nvSpPr>
        <p:spPr>
          <a:xfrm>
            <a:off x="4045331" y="1370346"/>
            <a:ext cx="2263140" cy="1951038"/>
          </a:xfrm>
          <a:prstGeom prst="rect">
            <a:avLst/>
          </a:prstGeom>
        </p:spPr>
        <p:txBody>
          <a:bodyPr>
            <a:noAutofit/>
          </a:bodyPr>
          <a:lstStyle>
            <a:lvl1pPr marL="233363" marR="0" indent="-233363"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3" name="Text Placeholder 4">
            <a:extLst>
              <a:ext uri="{FF2B5EF4-FFF2-40B4-BE49-F238E27FC236}">
                <a16:creationId xmlns="" xmlns:a16="http://schemas.microsoft.com/office/drawing/2014/main" id="{C387DD03-5B9B-4915-A35C-BA24C495D5E3}"/>
              </a:ext>
            </a:extLst>
          </p:cNvPr>
          <p:cNvSpPr>
            <a:spLocks noGrp="1"/>
          </p:cNvSpPr>
          <p:nvPr>
            <p:ph type="body" sz="quarter" idx="19" hasCustomPrompt="1"/>
          </p:nvPr>
        </p:nvSpPr>
        <p:spPr>
          <a:xfrm>
            <a:off x="4055172" y="3683544"/>
            <a:ext cx="226314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30">
            <a:extLst>
              <a:ext uri="{FF2B5EF4-FFF2-40B4-BE49-F238E27FC236}">
                <a16:creationId xmlns="" xmlns:a16="http://schemas.microsoft.com/office/drawing/2014/main" id="{F174517F-7F9E-4498-9850-A8027203156A}"/>
              </a:ext>
            </a:extLst>
          </p:cNvPr>
          <p:cNvSpPr>
            <a:spLocks noGrp="1"/>
          </p:cNvSpPr>
          <p:nvPr>
            <p:ph type="body" sz="quarter" idx="20" hasCustomPrompt="1"/>
          </p:nvPr>
        </p:nvSpPr>
        <p:spPr>
          <a:xfrm>
            <a:off x="4053579" y="4105691"/>
            <a:ext cx="2263140" cy="1951038"/>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13" name="Oval 20">
            <a:extLst>
              <a:ext uri="{FF2B5EF4-FFF2-40B4-BE49-F238E27FC236}">
                <a16:creationId xmlns="" xmlns:a16="http://schemas.microsoft.com/office/drawing/2014/main" id="{1EFB3510-D39A-47CF-8191-109DDF9E53D5}"/>
              </a:ext>
            </a:extLst>
          </p:cNvPr>
          <p:cNvSpPr/>
          <p:nvPr userDrawn="1"/>
        </p:nvSpPr>
        <p:spPr>
          <a:xfrm>
            <a:off x="571974" y="1028252"/>
            <a:ext cx="1956917" cy="246569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tx2"/>
                </a:solidFill>
                <a:latin typeface="+mj-lt"/>
                <a:cs typeface="Arial" panose="020B0604020202020204" pitchFamily="34" charset="0"/>
              </a:rPr>
              <a:t>Presentation Title | Author | Date</a:t>
            </a:r>
          </a:p>
        </p:txBody>
      </p:sp>
      <p:sp>
        <p:nvSpPr>
          <p:cNvPr id="19"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258332367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ext with Filled Background">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332986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Placeholder 10">
            <a:extLst>
              <a:ext uri="{FF2B5EF4-FFF2-40B4-BE49-F238E27FC236}">
                <a16:creationId xmlns="" xmlns:a16="http://schemas.microsoft.com/office/drawing/2014/main" id="{709E13E3-3323-4A67-80E2-F9198122983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839" r="32420"/>
          <a:stretch/>
        </p:blipFill>
        <p:spPr>
          <a:xfrm>
            <a:off x="3190342" y="-2148"/>
            <a:ext cx="5953658" cy="6898276"/>
          </a:xfrm>
          <a:prstGeom prst="rect">
            <a:avLst/>
          </a:prstGeom>
        </p:spPr>
      </p:pic>
      <p:sp>
        <p:nvSpPr>
          <p:cNvPr id="8" name="Text Placeholder 7">
            <a:extLst>
              <a:ext uri="{FF2B5EF4-FFF2-40B4-BE49-F238E27FC236}">
                <a16:creationId xmlns="" xmlns:a16="http://schemas.microsoft.com/office/drawing/2014/main" id="{27CE2609-37DA-4C4C-BF45-E56CE85AA41D}"/>
              </a:ext>
            </a:extLst>
          </p:cNvPr>
          <p:cNvSpPr>
            <a:spLocks noGrp="1"/>
          </p:cNvSpPr>
          <p:nvPr>
            <p:ph type="body" sz="quarter" idx="10" hasCustomPrompt="1"/>
          </p:nvPr>
        </p:nvSpPr>
        <p:spPr>
          <a:xfrm>
            <a:off x="305993" y="3068960"/>
            <a:ext cx="5022093" cy="3375382"/>
          </a:xfrm>
          <a:prstGeom prst="rect">
            <a:avLst/>
          </a:prstGeom>
        </p:spPr>
        <p:txBody>
          <a:bodyPr>
            <a:noAutofit/>
          </a:bodyPr>
          <a:lstStyle>
            <a:lvl1pPr>
              <a:lnSpc>
                <a:spcPts val="2000"/>
              </a:lnSpc>
              <a:spcAft>
                <a:spcPts val="1800"/>
              </a:spcAft>
              <a:defRPr sz="1600">
                <a:solidFill>
                  <a:schemeClr val="bg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endParaRPr lang="pt-PT" dirty="0"/>
          </a:p>
        </p:txBody>
      </p:sp>
      <p:sp>
        <p:nvSpPr>
          <p:cNvPr id="10" name="Title Placeholder 1">
            <a:extLst>
              <a:ext uri="{FF2B5EF4-FFF2-40B4-BE49-F238E27FC236}">
                <a16:creationId xmlns="" xmlns:a16="http://schemas.microsoft.com/office/drawing/2014/main" id="{57798370-07F4-412F-86CE-30C026EA6825}"/>
              </a:ext>
            </a:extLst>
          </p:cNvPr>
          <p:cNvSpPr>
            <a:spLocks noGrp="1"/>
          </p:cNvSpPr>
          <p:nvPr>
            <p:ph type="title" hasCustomPrompt="1"/>
          </p:nvPr>
        </p:nvSpPr>
        <p:spPr>
          <a:xfrm>
            <a:off x="305992" y="2002973"/>
            <a:ext cx="7533476" cy="859536"/>
          </a:xfrm>
          <a:prstGeom prst="rect">
            <a:avLst/>
          </a:prstGeom>
        </p:spPr>
        <p:txBody>
          <a:bodyPr vert="horz" lIns="0" tIns="0" rIns="0" bIns="0" rtlCol="0" anchor="b">
            <a:normAutofit/>
          </a:bodyPr>
          <a:lstStyle>
            <a:lvl1pPr>
              <a:defRPr lang="pt-PT" dirty="0">
                <a:solidFill>
                  <a:schemeClr val="bg1"/>
                </a:solidFill>
              </a:defRPr>
            </a:lvl1pPr>
          </a:lstStyle>
          <a:p>
            <a:pPr lvl="0">
              <a:lnSpc>
                <a:spcPts val="3000"/>
              </a:lnSpc>
            </a:pPr>
            <a:r>
              <a:rPr lang="en-US" dirty="0"/>
              <a:t>Click to insert title</a:t>
            </a:r>
            <a:endParaRPr lang="pt-PT" dirty="0"/>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8658796" y="6555758"/>
            <a:ext cx="360996"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7"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cxnSp>
        <p:nvCxnSpPr>
          <p:cNvPr id="9"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3"/>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651654949"/>
      </p:ext>
    </p:extLst>
  </p:cSld>
  <p:clrMapOvr>
    <a:masterClrMapping/>
  </p:clrMapOvr>
  <p:extLst mod="1">
    <p:ext uri="{DCECCB84-F9BA-43D5-87BE-67443E8EF086}">
      <p15:sldGuideLst xmlns:p15="http://schemas.microsoft.com/office/powerpoint/2012/main">
        <p15:guide id="1" orient="horz" pos="255" userDrawn="1">
          <p15:clr>
            <a:srgbClr val="FBAE40"/>
          </p15:clr>
        </p15:guide>
        <p15:guide id="2" pos="257" userDrawn="1">
          <p15:clr>
            <a:srgbClr val="FBAE40"/>
          </p15:clr>
        </p15:guide>
        <p15:guide id="3" pos="6879" userDrawn="1">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ext Placeholder 7">
            <a:extLst>
              <a:ext uri="{FF2B5EF4-FFF2-40B4-BE49-F238E27FC236}">
                <a16:creationId xmlns="" xmlns:a16="http://schemas.microsoft.com/office/drawing/2014/main" id="{27CE2609-37DA-4C4C-BF45-E56CE85AA41D}"/>
              </a:ext>
            </a:extLst>
          </p:cNvPr>
          <p:cNvSpPr>
            <a:spLocks noGrp="1"/>
          </p:cNvSpPr>
          <p:nvPr>
            <p:ph type="body" sz="quarter" idx="10" hasCustomPrompt="1"/>
          </p:nvPr>
        </p:nvSpPr>
        <p:spPr>
          <a:xfrm>
            <a:off x="305991" y="2010608"/>
            <a:ext cx="4157663" cy="4442581"/>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1" name="Text Placeholder 7">
            <a:extLst>
              <a:ext uri="{FF2B5EF4-FFF2-40B4-BE49-F238E27FC236}">
                <a16:creationId xmlns="" xmlns:a16="http://schemas.microsoft.com/office/drawing/2014/main" id="{4F279807-494A-45DD-A5C6-24F625316B92}"/>
              </a:ext>
            </a:extLst>
          </p:cNvPr>
          <p:cNvSpPr>
            <a:spLocks noGrp="1"/>
          </p:cNvSpPr>
          <p:nvPr>
            <p:ph type="body" sz="quarter" idx="11" hasCustomPrompt="1"/>
          </p:nvPr>
        </p:nvSpPr>
        <p:spPr>
          <a:xfrm>
            <a:off x="4680350" y="2010606"/>
            <a:ext cx="4137333" cy="4441372"/>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3" name="Text Placeholder 7">
            <a:extLst>
              <a:ext uri="{FF2B5EF4-FFF2-40B4-BE49-F238E27FC236}">
                <a16:creationId xmlns="" xmlns:a16="http://schemas.microsoft.com/office/drawing/2014/main" id="{D8D7F005-BA7C-423E-87B0-6782D88233F6}"/>
              </a:ext>
            </a:extLst>
          </p:cNvPr>
          <p:cNvSpPr>
            <a:spLocks noGrp="1"/>
          </p:cNvSpPr>
          <p:nvPr>
            <p:ph type="body" sz="quarter" idx="12" hasCustomPrompt="1"/>
          </p:nvPr>
        </p:nvSpPr>
        <p:spPr>
          <a:xfrm>
            <a:off x="305991" y="1420990"/>
            <a:ext cx="4157663"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14" name="Text Placeholder 7">
            <a:extLst>
              <a:ext uri="{FF2B5EF4-FFF2-40B4-BE49-F238E27FC236}">
                <a16:creationId xmlns="" xmlns:a16="http://schemas.microsoft.com/office/drawing/2014/main" id="{47BDC0DA-1585-454D-9E74-41D2AFC0FEE5}"/>
              </a:ext>
            </a:extLst>
          </p:cNvPr>
          <p:cNvSpPr>
            <a:spLocks noGrp="1"/>
          </p:cNvSpPr>
          <p:nvPr>
            <p:ph type="body" sz="quarter" idx="13" hasCustomPrompt="1"/>
          </p:nvPr>
        </p:nvSpPr>
        <p:spPr>
          <a:xfrm>
            <a:off x="4680350" y="1420990"/>
            <a:ext cx="4137333"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9" name="Title Placeholder 1">
            <a:extLst>
              <a:ext uri="{FF2B5EF4-FFF2-40B4-BE49-F238E27FC236}">
                <a16:creationId xmlns="" xmlns:a16="http://schemas.microsoft.com/office/drawing/2014/main" id="{6733E381-C11A-4F10-88ED-DDEA4B9167E2}"/>
              </a:ext>
            </a:extLst>
          </p:cNvPr>
          <p:cNvSpPr>
            <a:spLocks noGrp="1"/>
          </p:cNvSpPr>
          <p:nvPr>
            <p:ph type="title" hasCustomPrompt="1"/>
          </p:nvPr>
        </p:nvSpPr>
        <p:spPr>
          <a:xfrm>
            <a:off x="305992" y="404813"/>
            <a:ext cx="8208447" cy="865054"/>
          </a:xfrm>
          <a:prstGeom prst="rect">
            <a:avLst/>
          </a:prstGeom>
        </p:spPr>
        <p:txBody>
          <a:bodyPr vert="horz" lIns="0" tIns="0" rIns="0" bIns="0" rtlCol="0" anchor="t">
            <a:normAutofit/>
          </a:bodyPr>
          <a:lstStyle>
            <a:lvl1pPr>
              <a:defRPr lang="pt-PT" dirty="0">
                <a:solidFill>
                  <a:schemeClr val="tx2"/>
                </a:solidFill>
              </a:defRPr>
            </a:lvl1pPr>
          </a:lstStyle>
          <a:p>
            <a:pPr lvl="0">
              <a:lnSpc>
                <a:spcPts val="3000"/>
              </a:lnSpc>
            </a:pPr>
            <a:r>
              <a:rPr lang="en-US" dirty="0"/>
              <a:t>Click to insert title</a:t>
            </a:r>
            <a:endParaRPr lang="pt-PT" dirty="0"/>
          </a:p>
        </p:txBody>
      </p:sp>
      <p:sp>
        <p:nvSpPr>
          <p:cNvPr id="16"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75635130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hree column with content">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 xmlns:a16="http://schemas.microsoft.com/office/drawing/2014/main" id="{279F1DAD-5BB1-4142-B838-01DB99370135}"/>
              </a:ext>
            </a:extLst>
          </p:cNvPr>
          <p:cNvSpPr/>
          <p:nvPr userDrawn="1"/>
        </p:nvSpPr>
        <p:spPr>
          <a:xfrm>
            <a:off x="0" y="4077072"/>
            <a:ext cx="9144000" cy="27809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9" name="Text Placeholder 4">
            <a:extLst>
              <a:ext uri="{FF2B5EF4-FFF2-40B4-BE49-F238E27FC236}">
                <a16:creationId xmlns="" xmlns:a16="http://schemas.microsoft.com/office/drawing/2014/main" id="{04C1CAD0-39C3-4CE2-A9E9-8CA99EFF5357}"/>
              </a:ext>
            </a:extLst>
          </p:cNvPr>
          <p:cNvSpPr>
            <a:spLocks noGrp="1"/>
          </p:cNvSpPr>
          <p:nvPr>
            <p:ph type="body" sz="quarter" idx="13" hasCustomPrompt="1"/>
          </p:nvPr>
        </p:nvSpPr>
        <p:spPr>
          <a:xfrm>
            <a:off x="319866" y="1423344"/>
            <a:ext cx="267462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4">
            <a:extLst>
              <a:ext uri="{FF2B5EF4-FFF2-40B4-BE49-F238E27FC236}">
                <a16:creationId xmlns="" xmlns:a16="http://schemas.microsoft.com/office/drawing/2014/main" id="{8D6FD04F-776D-4BC2-9828-DC149A95B778}"/>
              </a:ext>
            </a:extLst>
          </p:cNvPr>
          <p:cNvSpPr>
            <a:spLocks noGrp="1"/>
          </p:cNvSpPr>
          <p:nvPr>
            <p:ph type="body" sz="quarter" idx="27" hasCustomPrompt="1"/>
          </p:nvPr>
        </p:nvSpPr>
        <p:spPr>
          <a:xfrm>
            <a:off x="6163390" y="1423344"/>
            <a:ext cx="267462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9" name="Text Placeholder 4">
            <a:extLst>
              <a:ext uri="{FF2B5EF4-FFF2-40B4-BE49-F238E27FC236}">
                <a16:creationId xmlns="" xmlns:a16="http://schemas.microsoft.com/office/drawing/2014/main" id="{5A2CDF95-9D29-4775-8BEF-90BC5372B782}"/>
              </a:ext>
            </a:extLst>
          </p:cNvPr>
          <p:cNvSpPr>
            <a:spLocks noGrp="1"/>
          </p:cNvSpPr>
          <p:nvPr>
            <p:ph type="body" sz="quarter" idx="29" hasCustomPrompt="1"/>
          </p:nvPr>
        </p:nvSpPr>
        <p:spPr>
          <a:xfrm>
            <a:off x="3241628" y="1423344"/>
            <a:ext cx="267462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41" name="Text Placeholder 4">
            <a:extLst>
              <a:ext uri="{FF2B5EF4-FFF2-40B4-BE49-F238E27FC236}">
                <a16:creationId xmlns="" xmlns:a16="http://schemas.microsoft.com/office/drawing/2014/main" id="{6012FFDA-311F-429E-998E-F6E6B0A7186E}"/>
              </a:ext>
            </a:extLst>
          </p:cNvPr>
          <p:cNvSpPr>
            <a:spLocks noGrp="1"/>
          </p:cNvSpPr>
          <p:nvPr>
            <p:ph type="body" sz="quarter" idx="31" hasCustomPrompt="1"/>
          </p:nvPr>
        </p:nvSpPr>
        <p:spPr>
          <a:xfrm>
            <a:off x="305994" y="4232003"/>
            <a:ext cx="8532019" cy="412363"/>
          </a:xfrm>
          <a:prstGeom prst="rect">
            <a:avLst/>
          </a:prstGeom>
          <a:noFill/>
        </p:spPr>
        <p:txBody>
          <a:bodyPr vert="horz" lIns="0" tIns="0" rIns="0" bIns="0" rtlCol="0" anchor="ctr">
            <a:noAutofit/>
          </a:bodyPr>
          <a:lstStyle>
            <a:lvl1pPr>
              <a:defRPr lang="en-US" b="0" dirty="0">
                <a:solidFill>
                  <a:schemeClr val="accent4"/>
                </a:solidFill>
              </a:defRPr>
            </a:lvl1pPr>
          </a:lstStyle>
          <a:p>
            <a:pPr lvl="0"/>
            <a:r>
              <a:rPr lang="en-US" dirty="0"/>
              <a:t>Click to insert section title</a:t>
            </a:r>
          </a:p>
        </p:txBody>
      </p:sp>
      <p:sp>
        <p:nvSpPr>
          <p:cNvPr id="42"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319866" y="1866559"/>
            <a:ext cx="267462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9"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0"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1"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3"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4" name="Text Placeholder 7">
            <a:extLst>
              <a:ext uri="{FF2B5EF4-FFF2-40B4-BE49-F238E27FC236}">
                <a16:creationId xmlns="" xmlns:a16="http://schemas.microsoft.com/office/drawing/2014/main" id="{9228FC83-C11D-47F2-8BDE-B10D125E5E87}"/>
              </a:ext>
            </a:extLst>
          </p:cNvPr>
          <p:cNvSpPr>
            <a:spLocks noGrp="1"/>
          </p:cNvSpPr>
          <p:nvPr>
            <p:ph type="body" sz="quarter" idx="33" hasCustomPrompt="1"/>
          </p:nvPr>
        </p:nvSpPr>
        <p:spPr>
          <a:xfrm>
            <a:off x="3241628" y="1866559"/>
            <a:ext cx="267462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5" name="Text Placeholder 7">
            <a:extLst>
              <a:ext uri="{FF2B5EF4-FFF2-40B4-BE49-F238E27FC236}">
                <a16:creationId xmlns="" xmlns:a16="http://schemas.microsoft.com/office/drawing/2014/main" id="{9228FC83-C11D-47F2-8BDE-B10D125E5E87}"/>
              </a:ext>
            </a:extLst>
          </p:cNvPr>
          <p:cNvSpPr>
            <a:spLocks noGrp="1"/>
          </p:cNvSpPr>
          <p:nvPr>
            <p:ph type="body" sz="quarter" idx="34" hasCustomPrompt="1"/>
          </p:nvPr>
        </p:nvSpPr>
        <p:spPr>
          <a:xfrm>
            <a:off x="6163390" y="1866559"/>
            <a:ext cx="267462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6"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319866" y="4674194"/>
            <a:ext cx="8518144" cy="1799211"/>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09593207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3 Topics with icons">
    <p:bg>
      <p:bgPr>
        <a:solidFill>
          <a:schemeClr val="bg1"/>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0"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1494570" y="1556793"/>
            <a:ext cx="7343440"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1" name="Text Placeholder 7">
            <a:extLst>
              <a:ext uri="{FF2B5EF4-FFF2-40B4-BE49-F238E27FC236}">
                <a16:creationId xmlns="" xmlns:a16="http://schemas.microsoft.com/office/drawing/2014/main" id="{9228FC83-C11D-47F2-8BDE-B10D125E5E87}"/>
              </a:ext>
            </a:extLst>
          </p:cNvPr>
          <p:cNvSpPr>
            <a:spLocks noGrp="1"/>
          </p:cNvSpPr>
          <p:nvPr>
            <p:ph type="body" sz="quarter" idx="36" hasCustomPrompt="1"/>
          </p:nvPr>
        </p:nvSpPr>
        <p:spPr>
          <a:xfrm>
            <a:off x="1494570" y="3320915"/>
            <a:ext cx="7343440"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2" name="Text Placeholder 7">
            <a:extLst>
              <a:ext uri="{FF2B5EF4-FFF2-40B4-BE49-F238E27FC236}">
                <a16:creationId xmlns="" xmlns:a16="http://schemas.microsoft.com/office/drawing/2014/main" id="{9228FC83-C11D-47F2-8BDE-B10D125E5E87}"/>
              </a:ext>
            </a:extLst>
          </p:cNvPr>
          <p:cNvSpPr>
            <a:spLocks noGrp="1"/>
          </p:cNvSpPr>
          <p:nvPr>
            <p:ph type="body" sz="quarter" idx="37" hasCustomPrompt="1"/>
          </p:nvPr>
        </p:nvSpPr>
        <p:spPr>
          <a:xfrm>
            <a:off x="1494570" y="5085036"/>
            <a:ext cx="7343440"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grpSp>
        <p:nvGrpSpPr>
          <p:cNvPr id="17" name="Group 4">
            <a:extLst>
              <a:ext uri="{FF2B5EF4-FFF2-40B4-BE49-F238E27FC236}">
                <a16:creationId xmlns="" xmlns:a16="http://schemas.microsoft.com/office/drawing/2014/main" id="{F55AA728-28C9-4E2C-9F9C-ED1CE98A5CDA}"/>
              </a:ext>
            </a:extLst>
          </p:cNvPr>
          <p:cNvGrpSpPr>
            <a:grpSpLocks noChangeAspect="1"/>
          </p:cNvGrpSpPr>
          <p:nvPr userDrawn="1"/>
        </p:nvGrpSpPr>
        <p:grpSpPr bwMode="auto">
          <a:xfrm>
            <a:off x="282546" y="3487371"/>
            <a:ext cx="964466" cy="1201696"/>
            <a:chOff x="-163" y="-158"/>
            <a:chExt cx="2854" cy="2667"/>
          </a:xfrm>
        </p:grpSpPr>
        <p:sp>
          <p:nvSpPr>
            <p:cNvPr id="18" name="Freeform 5">
              <a:extLst>
                <a:ext uri="{FF2B5EF4-FFF2-40B4-BE49-F238E27FC236}">
                  <a16:creationId xmlns="" xmlns:a16="http://schemas.microsoft.com/office/drawing/2014/main" id="{C00D10BF-495F-4321-9BCA-1A6DC376E34A}"/>
                </a:ext>
              </a:extLst>
            </p:cNvPr>
            <p:cNvSpPr>
              <a:spLocks/>
            </p:cNvSpPr>
            <p:nvPr/>
          </p:nvSpPr>
          <p:spPr bwMode="auto">
            <a:xfrm>
              <a:off x="-163" y="-158"/>
              <a:ext cx="2854" cy="2667"/>
            </a:xfrm>
            <a:custGeom>
              <a:avLst/>
              <a:gdLst>
                <a:gd name="T0" fmla="*/ 153 w 1067"/>
                <a:gd name="T1" fmla="*/ 780 h 997"/>
                <a:gd name="T2" fmla="*/ 256 w 1067"/>
                <a:gd name="T3" fmla="*/ 149 h 997"/>
                <a:gd name="T4" fmla="*/ 914 w 1067"/>
                <a:gd name="T5" fmla="*/ 241 h 997"/>
                <a:gd name="T6" fmla="*/ 794 w 1067"/>
                <a:gd name="T7" fmla="*/ 848 h 997"/>
                <a:gd name="T8" fmla="*/ 153 w 1067"/>
                <a:gd name="T9" fmla="*/ 780 h 997"/>
              </a:gdLst>
              <a:ahLst/>
              <a:cxnLst>
                <a:cxn ang="0">
                  <a:pos x="T0" y="T1"/>
                </a:cxn>
                <a:cxn ang="0">
                  <a:pos x="T2" y="T3"/>
                </a:cxn>
                <a:cxn ang="0">
                  <a:pos x="T4" y="T5"/>
                </a:cxn>
                <a:cxn ang="0">
                  <a:pos x="T6" y="T7"/>
                </a:cxn>
                <a:cxn ang="0">
                  <a:pos x="T8" y="T9"/>
                </a:cxn>
              </a:cxnLst>
              <a:rect l="0" t="0" r="r" b="b"/>
              <a:pathLst>
                <a:path w="1067" h="997">
                  <a:moveTo>
                    <a:pt x="153" y="780"/>
                  </a:moveTo>
                  <a:cubicBezTo>
                    <a:pt x="0" y="580"/>
                    <a:pt x="46" y="297"/>
                    <a:pt x="256" y="149"/>
                  </a:cubicBezTo>
                  <a:cubicBezTo>
                    <a:pt x="466" y="0"/>
                    <a:pt x="760" y="42"/>
                    <a:pt x="914" y="241"/>
                  </a:cubicBezTo>
                  <a:cubicBezTo>
                    <a:pt x="1067" y="441"/>
                    <a:pt x="1004" y="700"/>
                    <a:pt x="794" y="848"/>
                  </a:cubicBezTo>
                  <a:cubicBezTo>
                    <a:pt x="584" y="997"/>
                    <a:pt x="307" y="979"/>
                    <a:pt x="153" y="780"/>
                  </a:cubicBezTo>
                </a:path>
              </a:pathLst>
            </a:custGeom>
            <a:solidFill>
              <a:srgbClr val="8708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9" name="Freeform 6">
              <a:extLst>
                <a:ext uri="{FF2B5EF4-FFF2-40B4-BE49-F238E27FC236}">
                  <a16:creationId xmlns="" xmlns:a16="http://schemas.microsoft.com/office/drawing/2014/main" id="{FC345721-3D86-455D-A3E5-6A031E9161FE}"/>
                </a:ext>
              </a:extLst>
            </p:cNvPr>
            <p:cNvSpPr>
              <a:spLocks/>
            </p:cNvSpPr>
            <p:nvPr/>
          </p:nvSpPr>
          <p:spPr bwMode="auto">
            <a:xfrm>
              <a:off x="677" y="535"/>
              <a:ext cx="465" cy="500"/>
            </a:xfrm>
            <a:custGeom>
              <a:avLst/>
              <a:gdLst>
                <a:gd name="T0" fmla="*/ 71 w 174"/>
                <a:gd name="T1" fmla="*/ 178 h 187"/>
                <a:gd name="T2" fmla="*/ 8 w 174"/>
                <a:gd name="T3" fmla="*/ 78 h 187"/>
                <a:gd name="T4" fmla="*/ 98 w 174"/>
                <a:gd name="T5" fmla="*/ 9 h 187"/>
                <a:gd name="T6" fmla="*/ 167 w 174"/>
                <a:gd name="T7" fmla="*/ 110 h 187"/>
                <a:gd name="T8" fmla="*/ 71 w 174"/>
                <a:gd name="T9" fmla="*/ 178 h 187"/>
              </a:gdLst>
              <a:ahLst/>
              <a:cxnLst>
                <a:cxn ang="0">
                  <a:pos x="T0" y="T1"/>
                </a:cxn>
                <a:cxn ang="0">
                  <a:pos x="T2" y="T3"/>
                </a:cxn>
                <a:cxn ang="0">
                  <a:pos x="T4" y="T5"/>
                </a:cxn>
                <a:cxn ang="0">
                  <a:pos x="T6" y="T7"/>
                </a:cxn>
                <a:cxn ang="0">
                  <a:pos x="T8" y="T9"/>
                </a:cxn>
              </a:cxnLst>
              <a:rect l="0" t="0" r="r" b="b"/>
              <a:pathLst>
                <a:path w="174" h="187">
                  <a:moveTo>
                    <a:pt x="71" y="178"/>
                  </a:moveTo>
                  <a:cubicBezTo>
                    <a:pt x="26" y="169"/>
                    <a:pt x="0" y="125"/>
                    <a:pt x="8" y="78"/>
                  </a:cubicBezTo>
                  <a:cubicBezTo>
                    <a:pt x="15" y="31"/>
                    <a:pt x="53" y="0"/>
                    <a:pt x="98" y="9"/>
                  </a:cubicBezTo>
                  <a:cubicBezTo>
                    <a:pt x="144" y="18"/>
                    <a:pt x="174" y="63"/>
                    <a:pt x="167" y="110"/>
                  </a:cubicBezTo>
                  <a:cubicBezTo>
                    <a:pt x="159" y="157"/>
                    <a:pt x="116" y="187"/>
                    <a:pt x="71" y="178"/>
                  </a:cubicBezTo>
                </a:path>
              </a:pathLst>
            </a:custGeom>
            <a:solidFill>
              <a:srgbClr val="FF30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0" name="Freeform 7">
              <a:extLst>
                <a:ext uri="{FF2B5EF4-FFF2-40B4-BE49-F238E27FC236}">
                  <a16:creationId xmlns="" xmlns:a16="http://schemas.microsoft.com/office/drawing/2014/main" id="{88996DE1-792D-4B62-9A86-687AFAF8E76E}"/>
                </a:ext>
              </a:extLst>
            </p:cNvPr>
            <p:cNvSpPr>
              <a:spLocks/>
            </p:cNvSpPr>
            <p:nvPr/>
          </p:nvSpPr>
          <p:spPr bwMode="auto">
            <a:xfrm>
              <a:off x="500" y="1075"/>
              <a:ext cx="821" cy="543"/>
            </a:xfrm>
            <a:custGeom>
              <a:avLst/>
              <a:gdLst>
                <a:gd name="T0" fmla="*/ 49 w 307"/>
                <a:gd name="T1" fmla="*/ 182 h 203"/>
                <a:gd name="T2" fmla="*/ 8 w 307"/>
                <a:gd name="T3" fmla="*/ 118 h 203"/>
                <a:gd name="T4" fmla="*/ 192 w 307"/>
                <a:gd name="T5" fmla="*/ 23 h 203"/>
                <a:gd name="T6" fmla="*/ 303 w 307"/>
                <a:gd name="T7" fmla="*/ 135 h 203"/>
                <a:gd name="T8" fmla="*/ 307 w 307"/>
                <a:gd name="T9" fmla="*/ 172 h 203"/>
                <a:gd name="T10" fmla="*/ 49 w 307"/>
                <a:gd name="T11" fmla="*/ 182 h 203"/>
              </a:gdLst>
              <a:ahLst/>
              <a:cxnLst>
                <a:cxn ang="0">
                  <a:pos x="T0" y="T1"/>
                </a:cxn>
                <a:cxn ang="0">
                  <a:pos x="T2" y="T3"/>
                </a:cxn>
                <a:cxn ang="0">
                  <a:pos x="T4" y="T5"/>
                </a:cxn>
                <a:cxn ang="0">
                  <a:pos x="T6" y="T7"/>
                </a:cxn>
                <a:cxn ang="0">
                  <a:pos x="T8" y="T9"/>
                </a:cxn>
                <a:cxn ang="0">
                  <a:pos x="T10" y="T11"/>
                </a:cxn>
              </a:cxnLst>
              <a:rect l="0" t="0" r="r" b="b"/>
              <a:pathLst>
                <a:path w="307" h="203">
                  <a:moveTo>
                    <a:pt x="49" y="182"/>
                  </a:moveTo>
                  <a:cubicBezTo>
                    <a:pt x="19" y="177"/>
                    <a:pt x="0" y="148"/>
                    <a:pt x="8" y="118"/>
                  </a:cubicBezTo>
                  <a:cubicBezTo>
                    <a:pt x="24" y="58"/>
                    <a:pt x="85" y="0"/>
                    <a:pt x="192" y="23"/>
                  </a:cubicBezTo>
                  <a:cubicBezTo>
                    <a:pt x="246" y="35"/>
                    <a:pt x="291" y="79"/>
                    <a:pt x="303" y="135"/>
                  </a:cubicBezTo>
                  <a:cubicBezTo>
                    <a:pt x="306" y="148"/>
                    <a:pt x="307" y="160"/>
                    <a:pt x="307" y="172"/>
                  </a:cubicBezTo>
                  <a:cubicBezTo>
                    <a:pt x="236" y="169"/>
                    <a:pt x="168" y="203"/>
                    <a:pt x="49" y="182"/>
                  </a:cubicBezTo>
                </a:path>
              </a:pathLst>
            </a:custGeom>
            <a:solidFill>
              <a:srgbClr val="FF30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1" name="Freeform 8">
              <a:extLst>
                <a:ext uri="{FF2B5EF4-FFF2-40B4-BE49-F238E27FC236}">
                  <a16:creationId xmlns="" xmlns:a16="http://schemas.microsoft.com/office/drawing/2014/main" id="{99A3E024-557A-4737-A486-DB81CBFED8D8}"/>
                </a:ext>
              </a:extLst>
            </p:cNvPr>
            <p:cNvSpPr>
              <a:spLocks/>
            </p:cNvSpPr>
            <p:nvPr/>
          </p:nvSpPr>
          <p:spPr bwMode="auto">
            <a:xfrm>
              <a:off x="1249" y="575"/>
              <a:ext cx="527" cy="570"/>
            </a:xfrm>
            <a:custGeom>
              <a:avLst/>
              <a:gdLst>
                <a:gd name="T0" fmla="*/ 105 w 197"/>
                <a:gd name="T1" fmla="*/ 209 h 213"/>
                <a:gd name="T2" fmla="*/ 196 w 197"/>
                <a:gd name="T3" fmla="*/ 100 h 213"/>
                <a:gd name="T4" fmla="*/ 99 w 197"/>
                <a:gd name="T5" fmla="*/ 4 h 213"/>
                <a:gd name="T6" fmla="*/ 2 w 197"/>
                <a:gd name="T7" fmla="*/ 113 h 213"/>
                <a:gd name="T8" fmla="*/ 105 w 197"/>
                <a:gd name="T9" fmla="*/ 209 h 213"/>
              </a:gdLst>
              <a:ahLst/>
              <a:cxnLst>
                <a:cxn ang="0">
                  <a:pos x="T0" y="T1"/>
                </a:cxn>
                <a:cxn ang="0">
                  <a:pos x="T2" y="T3"/>
                </a:cxn>
                <a:cxn ang="0">
                  <a:pos x="T4" y="T5"/>
                </a:cxn>
                <a:cxn ang="0">
                  <a:pos x="T6" y="T7"/>
                </a:cxn>
                <a:cxn ang="0">
                  <a:pos x="T8" y="T9"/>
                </a:cxn>
              </a:cxnLst>
              <a:rect l="0" t="0" r="r" b="b"/>
              <a:pathLst>
                <a:path w="197" h="213">
                  <a:moveTo>
                    <a:pt x="105" y="209"/>
                  </a:moveTo>
                  <a:cubicBezTo>
                    <a:pt x="160" y="205"/>
                    <a:pt x="197" y="156"/>
                    <a:pt x="196" y="100"/>
                  </a:cubicBezTo>
                  <a:cubicBezTo>
                    <a:pt x="194" y="43"/>
                    <a:pt x="154" y="0"/>
                    <a:pt x="99" y="4"/>
                  </a:cubicBezTo>
                  <a:cubicBezTo>
                    <a:pt x="44" y="8"/>
                    <a:pt x="0" y="57"/>
                    <a:pt x="2" y="113"/>
                  </a:cubicBezTo>
                  <a:cubicBezTo>
                    <a:pt x="3" y="170"/>
                    <a:pt x="50" y="213"/>
                    <a:pt x="105" y="20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2" name="Freeform 9">
              <a:extLst>
                <a:ext uri="{FF2B5EF4-FFF2-40B4-BE49-F238E27FC236}">
                  <a16:creationId xmlns="" xmlns:a16="http://schemas.microsoft.com/office/drawing/2014/main" id="{B91EABC1-BAA9-4368-93ED-01B2A8854188}"/>
                </a:ext>
              </a:extLst>
            </p:cNvPr>
            <p:cNvSpPr>
              <a:spLocks/>
            </p:cNvSpPr>
            <p:nvPr/>
          </p:nvSpPr>
          <p:spPr bwMode="auto">
            <a:xfrm>
              <a:off x="1017" y="1209"/>
              <a:ext cx="986" cy="647"/>
            </a:xfrm>
            <a:custGeom>
              <a:avLst/>
              <a:gdLst>
                <a:gd name="T0" fmla="*/ 1 w 369"/>
                <a:gd name="T1" fmla="*/ 207 h 242"/>
                <a:gd name="T2" fmla="*/ 5 w 369"/>
                <a:gd name="T3" fmla="*/ 162 h 242"/>
                <a:gd name="T4" fmla="*/ 137 w 369"/>
                <a:gd name="T5" fmla="*/ 28 h 242"/>
                <a:gd name="T6" fmla="*/ 356 w 369"/>
                <a:gd name="T7" fmla="*/ 131 h 242"/>
                <a:gd name="T8" fmla="*/ 304 w 369"/>
                <a:gd name="T9" fmla="*/ 218 h 242"/>
                <a:gd name="T10" fmla="*/ 1 w 369"/>
                <a:gd name="T11" fmla="*/ 207 h 242"/>
              </a:gdLst>
              <a:ahLst/>
              <a:cxnLst>
                <a:cxn ang="0">
                  <a:pos x="T0" y="T1"/>
                </a:cxn>
                <a:cxn ang="0">
                  <a:pos x="T2" y="T3"/>
                </a:cxn>
                <a:cxn ang="0">
                  <a:pos x="T4" y="T5"/>
                </a:cxn>
                <a:cxn ang="0">
                  <a:pos x="T6" y="T7"/>
                </a:cxn>
                <a:cxn ang="0">
                  <a:pos x="T8" y="T9"/>
                </a:cxn>
                <a:cxn ang="0">
                  <a:pos x="T10" y="T11"/>
                </a:cxn>
              </a:cxnLst>
              <a:rect l="0" t="0" r="r" b="b"/>
              <a:pathLst>
                <a:path w="369" h="242">
                  <a:moveTo>
                    <a:pt x="1" y="207"/>
                  </a:moveTo>
                  <a:cubicBezTo>
                    <a:pt x="0" y="193"/>
                    <a:pt x="2" y="178"/>
                    <a:pt x="5" y="162"/>
                  </a:cubicBezTo>
                  <a:cubicBezTo>
                    <a:pt x="20" y="95"/>
                    <a:pt x="72" y="42"/>
                    <a:pt x="137" y="28"/>
                  </a:cubicBezTo>
                  <a:cubicBezTo>
                    <a:pt x="260" y="0"/>
                    <a:pt x="333" y="62"/>
                    <a:pt x="356" y="131"/>
                  </a:cubicBezTo>
                  <a:cubicBezTo>
                    <a:pt x="369" y="170"/>
                    <a:pt x="344" y="212"/>
                    <a:pt x="304" y="218"/>
                  </a:cubicBezTo>
                  <a:cubicBezTo>
                    <a:pt x="165" y="242"/>
                    <a:pt x="85" y="203"/>
                    <a:pt x="1" y="20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23" name="Group 30">
            <a:extLst>
              <a:ext uri="{FF2B5EF4-FFF2-40B4-BE49-F238E27FC236}">
                <a16:creationId xmlns="" xmlns:a16="http://schemas.microsoft.com/office/drawing/2014/main" id="{A10900A1-B639-4F4D-B2A8-3302F49771BD}"/>
              </a:ext>
            </a:extLst>
          </p:cNvPr>
          <p:cNvGrpSpPr>
            <a:grpSpLocks noChangeAspect="1"/>
          </p:cNvGrpSpPr>
          <p:nvPr userDrawn="1"/>
        </p:nvGrpSpPr>
        <p:grpSpPr bwMode="auto">
          <a:xfrm>
            <a:off x="282546" y="1642923"/>
            <a:ext cx="959438" cy="1195892"/>
            <a:chOff x="-223" y="-210"/>
            <a:chExt cx="3852" cy="3601"/>
          </a:xfrm>
        </p:grpSpPr>
        <p:sp>
          <p:nvSpPr>
            <p:cNvPr id="24" name="Freeform 31">
              <a:extLst>
                <a:ext uri="{FF2B5EF4-FFF2-40B4-BE49-F238E27FC236}">
                  <a16:creationId xmlns="" xmlns:a16="http://schemas.microsoft.com/office/drawing/2014/main" id="{63E2A064-7520-4F5E-83E0-1D9A7E442B39}"/>
                </a:ext>
              </a:extLst>
            </p:cNvPr>
            <p:cNvSpPr>
              <a:spLocks/>
            </p:cNvSpPr>
            <p:nvPr/>
          </p:nvSpPr>
          <p:spPr bwMode="auto">
            <a:xfrm>
              <a:off x="-223" y="-210"/>
              <a:ext cx="3852" cy="3601"/>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5" name="Freeform 32">
              <a:extLst>
                <a:ext uri="{FF2B5EF4-FFF2-40B4-BE49-F238E27FC236}">
                  <a16:creationId xmlns="" xmlns:a16="http://schemas.microsoft.com/office/drawing/2014/main" id="{E00548ED-7E30-4648-88C9-25FEB9790230}"/>
                </a:ext>
              </a:extLst>
            </p:cNvPr>
            <p:cNvSpPr>
              <a:spLocks/>
            </p:cNvSpPr>
            <p:nvPr/>
          </p:nvSpPr>
          <p:spPr bwMode="auto">
            <a:xfrm>
              <a:off x="1284" y="672"/>
              <a:ext cx="870" cy="1045"/>
            </a:xfrm>
            <a:custGeom>
              <a:avLst/>
              <a:gdLst>
                <a:gd name="T0" fmla="*/ 71 w 326"/>
                <a:gd name="T1" fmla="*/ 391 h 391"/>
                <a:gd name="T2" fmla="*/ 1 w 326"/>
                <a:gd name="T3" fmla="*/ 390 h 391"/>
                <a:gd name="T4" fmla="*/ 0 w 326"/>
                <a:gd name="T5" fmla="*/ 172 h 391"/>
                <a:gd name="T6" fmla="*/ 95 w 326"/>
                <a:gd name="T7" fmla="*/ 13 h 391"/>
                <a:gd name="T8" fmla="*/ 223 w 326"/>
                <a:gd name="T9" fmla="*/ 8 h 391"/>
                <a:gd name="T10" fmla="*/ 326 w 326"/>
                <a:gd name="T11" fmla="*/ 164 h 391"/>
                <a:gd name="T12" fmla="*/ 326 w 326"/>
                <a:gd name="T13" fmla="*/ 385 h 391"/>
                <a:gd name="T14" fmla="*/ 263 w 326"/>
                <a:gd name="T15" fmla="*/ 385 h 391"/>
                <a:gd name="T16" fmla="*/ 263 w 326"/>
                <a:gd name="T17" fmla="*/ 164 h 391"/>
                <a:gd name="T18" fmla="*/ 210 w 326"/>
                <a:gd name="T19" fmla="*/ 78 h 391"/>
                <a:gd name="T20" fmla="*/ 117 w 326"/>
                <a:gd name="T21" fmla="*/ 80 h 391"/>
                <a:gd name="T22" fmla="*/ 71 w 326"/>
                <a:gd name="T23" fmla="*/ 172 h 391"/>
                <a:gd name="T24" fmla="*/ 71 w 326"/>
                <a:gd name="T25" fmla="*/ 391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6" h="391">
                  <a:moveTo>
                    <a:pt x="71" y="391"/>
                  </a:moveTo>
                  <a:cubicBezTo>
                    <a:pt x="1" y="390"/>
                    <a:pt x="1" y="390"/>
                    <a:pt x="1" y="390"/>
                  </a:cubicBezTo>
                  <a:cubicBezTo>
                    <a:pt x="2" y="324"/>
                    <a:pt x="0" y="174"/>
                    <a:pt x="0" y="172"/>
                  </a:cubicBezTo>
                  <a:cubicBezTo>
                    <a:pt x="0" y="140"/>
                    <a:pt x="0" y="43"/>
                    <a:pt x="95" y="13"/>
                  </a:cubicBezTo>
                  <a:cubicBezTo>
                    <a:pt x="132" y="1"/>
                    <a:pt x="176" y="0"/>
                    <a:pt x="223" y="8"/>
                  </a:cubicBezTo>
                  <a:cubicBezTo>
                    <a:pt x="289" y="20"/>
                    <a:pt x="326" y="77"/>
                    <a:pt x="326" y="164"/>
                  </a:cubicBezTo>
                  <a:cubicBezTo>
                    <a:pt x="326" y="385"/>
                    <a:pt x="326" y="385"/>
                    <a:pt x="326" y="385"/>
                  </a:cubicBezTo>
                  <a:cubicBezTo>
                    <a:pt x="263" y="385"/>
                    <a:pt x="263" y="385"/>
                    <a:pt x="263" y="385"/>
                  </a:cubicBezTo>
                  <a:cubicBezTo>
                    <a:pt x="263" y="164"/>
                    <a:pt x="263" y="164"/>
                    <a:pt x="263" y="164"/>
                  </a:cubicBezTo>
                  <a:cubicBezTo>
                    <a:pt x="263" y="112"/>
                    <a:pt x="240" y="86"/>
                    <a:pt x="210" y="78"/>
                  </a:cubicBezTo>
                  <a:cubicBezTo>
                    <a:pt x="176" y="69"/>
                    <a:pt x="142" y="73"/>
                    <a:pt x="117" y="80"/>
                  </a:cubicBezTo>
                  <a:cubicBezTo>
                    <a:pt x="89" y="89"/>
                    <a:pt x="71" y="108"/>
                    <a:pt x="71" y="172"/>
                  </a:cubicBezTo>
                  <a:cubicBezTo>
                    <a:pt x="71" y="178"/>
                    <a:pt x="73" y="325"/>
                    <a:pt x="71" y="391"/>
                  </a:cubicBezTo>
                </a:path>
              </a:pathLst>
            </a:custGeom>
            <a:solidFill>
              <a:srgbClr val="12AB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6" name="Freeform 33">
              <a:extLst>
                <a:ext uri="{FF2B5EF4-FFF2-40B4-BE49-F238E27FC236}">
                  <a16:creationId xmlns="" xmlns:a16="http://schemas.microsoft.com/office/drawing/2014/main" id="{7DF3B566-6491-43A9-B36C-C70A3959006F}"/>
                </a:ext>
              </a:extLst>
            </p:cNvPr>
            <p:cNvSpPr>
              <a:spLocks/>
            </p:cNvSpPr>
            <p:nvPr/>
          </p:nvSpPr>
          <p:spPr bwMode="auto">
            <a:xfrm>
              <a:off x="992" y="1429"/>
              <a:ext cx="1408" cy="927"/>
            </a:xfrm>
            <a:custGeom>
              <a:avLst/>
              <a:gdLst>
                <a:gd name="T0" fmla="*/ 98 w 527"/>
                <a:gd name="T1" fmla="*/ 344 h 347"/>
                <a:gd name="T2" fmla="*/ 433 w 527"/>
                <a:gd name="T3" fmla="*/ 344 h 347"/>
                <a:gd name="T4" fmla="*/ 524 w 527"/>
                <a:gd name="T5" fmla="*/ 231 h 347"/>
                <a:gd name="T6" fmla="*/ 524 w 527"/>
                <a:gd name="T7" fmla="*/ 12 h 347"/>
                <a:gd name="T8" fmla="*/ 97 w 527"/>
                <a:gd name="T9" fmla="*/ 7 h 347"/>
                <a:gd name="T10" fmla="*/ 0 w 527"/>
                <a:gd name="T11" fmla="*/ 121 h 347"/>
                <a:gd name="T12" fmla="*/ 1 w 527"/>
                <a:gd name="T13" fmla="*/ 258 h 347"/>
                <a:gd name="T14" fmla="*/ 98 w 527"/>
                <a:gd name="T15" fmla="*/ 344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7" h="347">
                  <a:moveTo>
                    <a:pt x="98" y="344"/>
                  </a:moveTo>
                  <a:cubicBezTo>
                    <a:pt x="154" y="347"/>
                    <a:pt x="392" y="347"/>
                    <a:pt x="433" y="344"/>
                  </a:cubicBezTo>
                  <a:cubicBezTo>
                    <a:pt x="507" y="337"/>
                    <a:pt x="527" y="325"/>
                    <a:pt x="524" y="231"/>
                  </a:cubicBezTo>
                  <a:cubicBezTo>
                    <a:pt x="524" y="231"/>
                    <a:pt x="524" y="98"/>
                    <a:pt x="524" y="12"/>
                  </a:cubicBezTo>
                  <a:cubicBezTo>
                    <a:pt x="399" y="5"/>
                    <a:pt x="172" y="0"/>
                    <a:pt x="97" y="7"/>
                  </a:cubicBezTo>
                  <a:cubicBezTo>
                    <a:pt x="29" y="13"/>
                    <a:pt x="0" y="31"/>
                    <a:pt x="0" y="121"/>
                  </a:cubicBezTo>
                  <a:cubicBezTo>
                    <a:pt x="1" y="258"/>
                    <a:pt x="1" y="258"/>
                    <a:pt x="1" y="258"/>
                  </a:cubicBezTo>
                  <a:cubicBezTo>
                    <a:pt x="1" y="326"/>
                    <a:pt x="23" y="341"/>
                    <a:pt x="98" y="34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0" name="Freeform 34">
              <a:extLst>
                <a:ext uri="{FF2B5EF4-FFF2-40B4-BE49-F238E27FC236}">
                  <a16:creationId xmlns="" xmlns:a16="http://schemas.microsoft.com/office/drawing/2014/main" id="{88320A64-FAD9-4C64-9B53-156412CFAE13}"/>
                </a:ext>
              </a:extLst>
            </p:cNvPr>
            <p:cNvSpPr>
              <a:spLocks/>
            </p:cNvSpPr>
            <p:nvPr/>
          </p:nvSpPr>
          <p:spPr bwMode="auto">
            <a:xfrm>
              <a:off x="1599" y="1621"/>
              <a:ext cx="270" cy="292"/>
            </a:xfrm>
            <a:custGeom>
              <a:avLst/>
              <a:gdLst>
                <a:gd name="T0" fmla="*/ 54 w 101"/>
                <a:gd name="T1" fmla="*/ 107 h 109"/>
                <a:gd name="T2" fmla="*/ 101 w 101"/>
                <a:gd name="T3" fmla="*/ 51 h 109"/>
                <a:gd name="T4" fmla="*/ 51 w 101"/>
                <a:gd name="T5" fmla="*/ 2 h 109"/>
                <a:gd name="T6" fmla="*/ 1 w 101"/>
                <a:gd name="T7" fmla="*/ 58 h 109"/>
                <a:gd name="T8" fmla="*/ 54 w 101"/>
                <a:gd name="T9" fmla="*/ 107 h 109"/>
              </a:gdLst>
              <a:ahLst/>
              <a:cxnLst>
                <a:cxn ang="0">
                  <a:pos x="T0" y="T1"/>
                </a:cxn>
                <a:cxn ang="0">
                  <a:pos x="T2" y="T3"/>
                </a:cxn>
                <a:cxn ang="0">
                  <a:pos x="T4" y="T5"/>
                </a:cxn>
                <a:cxn ang="0">
                  <a:pos x="T6" y="T7"/>
                </a:cxn>
                <a:cxn ang="0">
                  <a:pos x="T8" y="T9"/>
                </a:cxn>
              </a:cxnLst>
              <a:rect l="0" t="0" r="r" b="b"/>
              <a:pathLst>
                <a:path w="101" h="109">
                  <a:moveTo>
                    <a:pt x="54" y="107"/>
                  </a:moveTo>
                  <a:cubicBezTo>
                    <a:pt x="82" y="105"/>
                    <a:pt x="101" y="80"/>
                    <a:pt x="101" y="51"/>
                  </a:cubicBezTo>
                  <a:cubicBezTo>
                    <a:pt x="100" y="22"/>
                    <a:pt x="79" y="0"/>
                    <a:pt x="51" y="2"/>
                  </a:cubicBezTo>
                  <a:cubicBezTo>
                    <a:pt x="22" y="3"/>
                    <a:pt x="0" y="29"/>
                    <a:pt x="1" y="58"/>
                  </a:cubicBezTo>
                  <a:cubicBezTo>
                    <a:pt x="2" y="87"/>
                    <a:pt x="25" y="109"/>
                    <a:pt x="54" y="107"/>
                  </a:cubicBezTo>
                </a:path>
              </a:pathLst>
            </a:custGeom>
            <a:solidFill>
              <a:srgbClr val="95E6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1" name="Freeform 35">
              <a:extLst>
                <a:ext uri="{FF2B5EF4-FFF2-40B4-BE49-F238E27FC236}">
                  <a16:creationId xmlns="" xmlns:a16="http://schemas.microsoft.com/office/drawing/2014/main" id="{6F95B647-B7B5-433E-A77A-04C22AF5DCBF}"/>
                </a:ext>
              </a:extLst>
            </p:cNvPr>
            <p:cNvSpPr>
              <a:spLocks/>
            </p:cNvSpPr>
            <p:nvPr/>
          </p:nvSpPr>
          <p:spPr bwMode="auto">
            <a:xfrm>
              <a:off x="1615" y="1878"/>
              <a:ext cx="238" cy="273"/>
            </a:xfrm>
            <a:custGeom>
              <a:avLst/>
              <a:gdLst>
                <a:gd name="T0" fmla="*/ 67 w 238"/>
                <a:gd name="T1" fmla="*/ 0 h 273"/>
                <a:gd name="T2" fmla="*/ 0 w 238"/>
                <a:gd name="T3" fmla="*/ 273 h 273"/>
                <a:gd name="T4" fmla="*/ 238 w 238"/>
                <a:gd name="T5" fmla="*/ 273 h 273"/>
                <a:gd name="T6" fmla="*/ 165 w 238"/>
                <a:gd name="T7" fmla="*/ 0 h 273"/>
                <a:gd name="T8" fmla="*/ 67 w 238"/>
                <a:gd name="T9" fmla="*/ 0 h 273"/>
              </a:gdLst>
              <a:ahLst/>
              <a:cxnLst>
                <a:cxn ang="0">
                  <a:pos x="T0" y="T1"/>
                </a:cxn>
                <a:cxn ang="0">
                  <a:pos x="T2" y="T3"/>
                </a:cxn>
                <a:cxn ang="0">
                  <a:pos x="T4" y="T5"/>
                </a:cxn>
                <a:cxn ang="0">
                  <a:pos x="T6" y="T7"/>
                </a:cxn>
                <a:cxn ang="0">
                  <a:pos x="T8" y="T9"/>
                </a:cxn>
              </a:cxnLst>
              <a:rect l="0" t="0" r="r" b="b"/>
              <a:pathLst>
                <a:path w="238" h="273">
                  <a:moveTo>
                    <a:pt x="67" y="0"/>
                  </a:moveTo>
                  <a:lnTo>
                    <a:pt x="0" y="273"/>
                  </a:lnTo>
                  <a:lnTo>
                    <a:pt x="238" y="273"/>
                  </a:lnTo>
                  <a:lnTo>
                    <a:pt x="165" y="0"/>
                  </a:lnTo>
                  <a:lnTo>
                    <a:pt x="67" y="0"/>
                  </a:lnTo>
                  <a:close/>
                </a:path>
              </a:pathLst>
            </a:custGeom>
            <a:solidFill>
              <a:srgbClr val="95E6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32" name="Group 12">
            <a:extLst>
              <a:ext uri="{FF2B5EF4-FFF2-40B4-BE49-F238E27FC236}">
                <a16:creationId xmlns="" xmlns:a16="http://schemas.microsoft.com/office/drawing/2014/main" id="{B03705AC-ADA5-4143-92DC-8EE15523316C}"/>
              </a:ext>
            </a:extLst>
          </p:cNvPr>
          <p:cNvGrpSpPr>
            <a:grpSpLocks noChangeAspect="1"/>
          </p:cNvGrpSpPr>
          <p:nvPr userDrawn="1"/>
        </p:nvGrpSpPr>
        <p:grpSpPr bwMode="auto">
          <a:xfrm>
            <a:off x="282548" y="5168264"/>
            <a:ext cx="966273" cy="1201696"/>
            <a:chOff x="-60" y="-50"/>
            <a:chExt cx="996" cy="929"/>
          </a:xfrm>
        </p:grpSpPr>
        <p:sp>
          <p:nvSpPr>
            <p:cNvPr id="33" name="Freeform 13">
              <a:extLst>
                <a:ext uri="{FF2B5EF4-FFF2-40B4-BE49-F238E27FC236}">
                  <a16:creationId xmlns="" xmlns:a16="http://schemas.microsoft.com/office/drawing/2014/main" id="{9AE3823F-4D56-4BE9-8E66-6870A028182F}"/>
                </a:ext>
              </a:extLst>
            </p:cNvPr>
            <p:cNvSpPr>
              <a:spLocks/>
            </p:cNvSpPr>
            <p:nvPr/>
          </p:nvSpPr>
          <p:spPr bwMode="auto">
            <a:xfrm>
              <a:off x="-60" y="-50"/>
              <a:ext cx="996" cy="929"/>
            </a:xfrm>
            <a:custGeom>
              <a:avLst/>
              <a:gdLst>
                <a:gd name="T0" fmla="*/ 54 w 370"/>
                <a:gd name="T1" fmla="*/ 269 h 345"/>
                <a:gd name="T2" fmla="*/ 89 w 370"/>
                <a:gd name="T3" fmla="*/ 51 h 345"/>
                <a:gd name="T4" fmla="*/ 317 w 370"/>
                <a:gd name="T5" fmla="*/ 83 h 345"/>
                <a:gd name="T6" fmla="*/ 275 w 370"/>
                <a:gd name="T7" fmla="*/ 293 h 345"/>
                <a:gd name="T8" fmla="*/ 54 w 370"/>
                <a:gd name="T9" fmla="*/ 269 h 345"/>
              </a:gdLst>
              <a:ahLst/>
              <a:cxnLst>
                <a:cxn ang="0">
                  <a:pos x="T0" y="T1"/>
                </a:cxn>
                <a:cxn ang="0">
                  <a:pos x="T2" y="T3"/>
                </a:cxn>
                <a:cxn ang="0">
                  <a:pos x="T4" y="T5"/>
                </a:cxn>
                <a:cxn ang="0">
                  <a:pos x="T6" y="T7"/>
                </a:cxn>
                <a:cxn ang="0">
                  <a:pos x="T8" y="T9"/>
                </a:cxn>
              </a:cxnLst>
              <a:rect l="0" t="0" r="r" b="b"/>
              <a:pathLst>
                <a:path w="370" h="345">
                  <a:moveTo>
                    <a:pt x="54" y="269"/>
                  </a:moveTo>
                  <a:cubicBezTo>
                    <a:pt x="0" y="200"/>
                    <a:pt x="16" y="103"/>
                    <a:pt x="89" y="51"/>
                  </a:cubicBezTo>
                  <a:cubicBezTo>
                    <a:pt x="162" y="0"/>
                    <a:pt x="264" y="14"/>
                    <a:pt x="317" y="83"/>
                  </a:cubicBezTo>
                  <a:cubicBezTo>
                    <a:pt x="370" y="152"/>
                    <a:pt x="348" y="242"/>
                    <a:pt x="275" y="293"/>
                  </a:cubicBezTo>
                  <a:cubicBezTo>
                    <a:pt x="203" y="345"/>
                    <a:pt x="107" y="339"/>
                    <a:pt x="54" y="269"/>
                  </a:cubicBezTo>
                </a:path>
              </a:pathLst>
            </a:custGeom>
            <a:solidFill>
              <a:srgbClr val="1459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4" name="Freeform 14">
              <a:extLst>
                <a:ext uri="{FF2B5EF4-FFF2-40B4-BE49-F238E27FC236}">
                  <a16:creationId xmlns="" xmlns:a16="http://schemas.microsoft.com/office/drawing/2014/main" id="{DAD44F77-C4A1-47A4-B417-D607A66BF50D}"/>
                </a:ext>
              </a:extLst>
            </p:cNvPr>
            <p:cNvSpPr>
              <a:spLocks/>
            </p:cNvSpPr>
            <p:nvPr/>
          </p:nvSpPr>
          <p:spPr bwMode="auto">
            <a:xfrm>
              <a:off x="287" y="152"/>
              <a:ext cx="296" cy="533"/>
            </a:xfrm>
            <a:custGeom>
              <a:avLst/>
              <a:gdLst>
                <a:gd name="T0" fmla="*/ 78 w 110"/>
                <a:gd name="T1" fmla="*/ 1 h 198"/>
                <a:gd name="T2" fmla="*/ 31 w 110"/>
                <a:gd name="T3" fmla="*/ 2 h 198"/>
                <a:gd name="T4" fmla="*/ 0 w 110"/>
                <a:gd name="T5" fmla="*/ 38 h 198"/>
                <a:gd name="T6" fmla="*/ 0 w 110"/>
                <a:gd name="T7" fmla="*/ 53 h 198"/>
                <a:gd name="T8" fmla="*/ 2 w 110"/>
                <a:gd name="T9" fmla="*/ 193 h 198"/>
                <a:gd name="T10" fmla="*/ 78 w 110"/>
                <a:gd name="T11" fmla="*/ 196 h 198"/>
                <a:gd name="T12" fmla="*/ 110 w 110"/>
                <a:gd name="T13" fmla="*/ 161 h 198"/>
                <a:gd name="T14" fmla="*/ 110 w 110"/>
                <a:gd name="T15" fmla="*/ 29 h 198"/>
                <a:gd name="T16" fmla="*/ 78 w 110"/>
                <a:gd name="T17" fmla="*/ 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98">
                  <a:moveTo>
                    <a:pt x="78" y="1"/>
                  </a:moveTo>
                  <a:cubicBezTo>
                    <a:pt x="60" y="0"/>
                    <a:pt x="44" y="1"/>
                    <a:pt x="31" y="2"/>
                  </a:cubicBezTo>
                  <a:cubicBezTo>
                    <a:pt x="6" y="4"/>
                    <a:pt x="0" y="14"/>
                    <a:pt x="0" y="38"/>
                  </a:cubicBezTo>
                  <a:cubicBezTo>
                    <a:pt x="0" y="53"/>
                    <a:pt x="0" y="53"/>
                    <a:pt x="0" y="53"/>
                  </a:cubicBezTo>
                  <a:cubicBezTo>
                    <a:pt x="1" y="77"/>
                    <a:pt x="4" y="166"/>
                    <a:pt x="2" y="193"/>
                  </a:cubicBezTo>
                  <a:cubicBezTo>
                    <a:pt x="9" y="195"/>
                    <a:pt x="54" y="198"/>
                    <a:pt x="78" y="196"/>
                  </a:cubicBezTo>
                  <a:cubicBezTo>
                    <a:pt x="101" y="194"/>
                    <a:pt x="110" y="190"/>
                    <a:pt x="110" y="161"/>
                  </a:cubicBezTo>
                  <a:cubicBezTo>
                    <a:pt x="110" y="29"/>
                    <a:pt x="110" y="29"/>
                    <a:pt x="110" y="29"/>
                  </a:cubicBezTo>
                  <a:cubicBezTo>
                    <a:pt x="110" y="7"/>
                    <a:pt x="103" y="2"/>
                    <a:pt x="78"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5" name="Freeform 15">
              <a:extLst>
                <a:ext uri="{FF2B5EF4-FFF2-40B4-BE49-F238E27FC236}">
                  <a16:creationId xmlns="" xmlns:a16="http://schemas.microsoft.com/office/drawing/2014/main" id="{1AE40BDF-76B3-472C-A714-97A9C9834ABE}"/>
                </a:ext>
              </a:extLst>
            </p:cNvPr>
            <p:cNvSpPr>
              <a:spLocks/>
            </p:cNvSpPr>
            <p:nvPr/>
          </p:nvSpPr>
          <p:spPr bwMode="auto">
            <a:xfrm>
              <a:off x="312" y="203"/>
              <a:ext cx="247" cy="369"/>
            </a:xfrm>
            <a:custGeom>
              <a:avLst/>
              <a:gdLst>
                <a:gd name="T0" fmla="*/ 90 w 92"/>
                <a:gd name="T1" fmla="*/ 137 h 137"/>
                <a:gd name="T2" fmla="*/ 3 w 92"/>
                <a:gd name="T3" fmla="*/ 135 h 137"/>
                <a:gd name="T4" fmla="*/ 2 w 92"/>
                <a:gd name="T5" fmla="*/ 4 h 137"/>
                <a:gd name="T6" fmla="*/ 91 w 92"/>
                <a:gd name="T7" fmla="*/ 2 h 137"/>
                <a:gd name="T8" fmla="*/ 90 w 92"/>
                <a:gd name="T9" fmla="*/ 137 h 137"/>
              </a:gdLst>
              <a:ahLst/>
              <a:cxnLst>
                <a:cxn ang="0">
                  <a:pos x="T0" y="T1"/>
                </a:cxn>
                <a:cxn ang="0">
                  <a:pos x="T2" y="T3"/>
                </a:cxn>
                <a:cxn ang="0">
                  <a:pos x="T4" y="T5"/>
                </a:cxn>
                <a:cxn ang="0">
                  <a:pos x="T6" y="T7"/>
                </a:cxn>
                <a:cxn ang="0">
                  <a:pos x="T8" y="T9"/>
                </a:cxn>
              </a:cxnLst>
              <a:rect l="0" t="0" r="r" b="b"/>
              <a:pathLst>
                <a:path w="92" h="137">
                  <a:moveTo>
                    <a:pt x="90" y="137"/>
                  </a:moveTo>
                  <a:cubicBezTo>
                    <a:pt x="3" y="135"/>
                    <a:pt x="3" y="135"/>
                    <a:pt x="3" y="135"/>
                  </a:cubicBezTo>
                  <a:cubicBezTo>
                    <a:pt x="3" y="135"/>
                    <a:pt x="0" y="49"/>
                    <a:pt x="2" y="4"/>
                  </a:cubicBezTo>
                  <a:cubicBezTo>
                    <a:pt x="29" y="1"/>
                    <a:pt x="65" y="0"/>
                    <a:pt x="91" y="2"/>
                  </a:cubicBezTo>
                  <a:cubicBezTo>
                    <a:pt x="92" y="64"/>
                    <a:pt x="90" y="137"/>
                    <a:pt x="90" y="137"/>
                  </a:cubicBezTo>
                </a:path>
              </a:pathLst>
            </a:custGeom>
            <a:solidFill>
              <a:srgbClr val="00C2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6" name="Freeform 16">
              <a:extLst>
                <a:ext uri="{FF2B5EF4-FFF2-40B4-BE49-F238E27FC236}">
                  <a16:creationId xmlns="" xmlns:a16="http://schemas.microsoft.com/office/drawing/2014/main" id="{C9E568C6-E9E9-409D-8041-D5C9C44E705F}"/>
                </a:ext>
              </a:extLst>
            </p:cNvPr>
            <p:cNvSpPr>
              <a:spLocks/>
            </p:cNvSpPr>
            <p:nvPr/>
          </p:nvSpPr>
          <p:spPr bwMode="auto">
            <a:xfrm>
              <a:off x="411" y="596"/>
              <a:ext cx="49" cy="54"/>
            </a:xfrm>
            <a:custGeom>
              <a:avLst/>
              <a:gdLst>
                <a:gd name="T0" fmla="*/ 10 w 18"/>
                <a:gd name="T1" fmla="*/ 19 h 20"/>
                <a:gd name="T2" fmla="*/ 18 w 18"/>
                <a:gd name="T3" fmla="*/ 9 h 20"/>
                <a:gd name="T4" fmla="*/ 9 w 18"/>
                <a:gd name="T5" fmla="*/ 0 h 20"/>
                <a:gd name="T6" fmla="*/ 0 w 18"/>
                <a:gd name="T7" fmla="*/ 10 h 20"/>
                <a:gd name="T8" fmla="*/ 10 w 18"/>
                <a:gd name="T9" fmla="*/ 19 h 20"/>
              </a:gdLst>
              <a:ahLst/>
              <a:cxnLst>
                <a:cxn ang="0">
                  <a:pos x="T0" y="T1"/>
                </a:cxn>
                <a:cxn ang="0">
                  <a:pos x="T2" y="T3"/>
                </a:cxn>
                <a:cxn ang="0">
                  <a:pos x="T4" y="T5"/>
                </a:cxn>
                <a:cxn ang="0">
                  <a:pos x="T6" y="T7"/>
                </a:cxn>
                <a:cxn ang="0">
                  <a:pos x="T8" y="T9"/>
                </a:cxn>
              </a:cxnLst>
              <a:rect l="0" t="0" r="r" b="b"/>
              <a:pathLst>
                <a:path w="18" h="20">
                  <a:moveTo>
                    <a:pt x="10" y="19"/>
                  </a:moveTo>
                  <a:cubicBezTo>
                    <a:pt x="15" y="19"/>
                    <a:pt x="18" y="14"/>
                    <a:pt x="18" y="9"/>
                  </a:cubicBezTo>
                  <a:cubicBezTo>
                    <a:pt x="18" y="4"/>
                    <a:pt x="14" y="0"/>
                    <a:pt x="9" y="0"/>
                  </a:cubicBezTo>
                  <a:cubicBezTo>
                    <a:pt x="4" y="1"/>
                    <a:pt x="0" y="5"/>
                    <a:pt x="0" y="10"/>
                  </a:cubicBezTo>
                  <a:cubicBezTo>
                    <a:pt x="0" y="16"/>
                    <a:pt x="4" y="20"/>
                    <a:pt x="10" y="19"/>
                  </a:cubicBezTo>
                </a:path>
              </a:pathLst>
            </a:custGeom>
            <a:solidFill>
              <a:srgbClr val="95E6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Tree>
    <p:extLst>
      <p:ext uri="{BB962C8B-B14F-4D97-AF65-F5344CB8AC3E}">
        <p14:creationId xmlns:p14="http://schemas.microsoft.com/office/powerpoint/2010/main" val="392626565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4 Pie Charts ">
    <p:bg>
      <p:bgRef idx="1001">
        <a:schemeClr val="bg1"/>
      </p:bgRef>
    </p:bg>
    <p:spTree>
      <p:nvGrpSpPr>
        <p:cNvPr id="1" name=""/>
        <p:cNvGrpSpPr/>
        <p:nvPr/>
      </p:nvGrpSpPr>
      <p:grpSpPr>
        <a:xfrm>
          <a:off x="0" y="0"/>
          <a:ext cx="0" cy="0"/>
          <a:chOff x="0" y="0"/>
          <a:chExt cx="0" cy="0"/>
        </a:xfrm>
      </p:grpSpPr>
      <p:sp>
        <p:nvSpPr>
          <p:cNvPr id="45" name="Rectangle 44">
            <a:extLst>
              <a:ext uri="{FF2B5EF4-FFF2-40B4-BE49-F238E27FC236}">
                <a16:creationId xmlns="" xmlns:a16="http://schemas.microsoft.com/office/drawing/2014/main" id="{55C88D47-86DF-4336-A768-786DBD0060C8}"/>
              </a:ext>
            </a:extLst>
          </p:cNvPr>
          <p:cNvSpPr/>
          <p:nvPr userDrawn="1"/>
        </p:nvSpPr>
        <p:spPr>
          <a:xfrm>
            <a:off x="0" y="1773238"/>
            <a:ext cx="9144000" cy="3023914"/>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8" name="Chart Placeholder 29">
            <a:extLst>
              <a:ext uri="{FF2B5EF4-FFF2-40B4-BE49-F238E27FC236}">
                <a16:creationId xmlns="" xmlns:a16="http://schemas.microsoft.com/office/drawing/2014/main" id="{6F232C89-BD5F-4CA7-A3AA-F6F1576CFE6E}"/>
              </a:ext>
            </a:extLst>
          </p:cNvPr>
          <p:cNvSpPr>
            <a:spLocks noGrp="1"/>
          </p:cNvSpPr>
          <p:nvPr>
            <p:ph type="chart" sz="quarter" idx="39"/>
          </p:nvPr>
        </p:nvSpPr>
        <p:spPr>
          <a:xfrm>
            <a:off x="4951143" y="2032335"/>
            <a:ext cx="1296144" cy="1617453"/>
          </a:xfrm>
          <a:prstGeom prst="rect">
            <a:avLst/>
          </a:prstGeom>
        </p:spPr>
        <p:txBody>
          <a:bodyPr anchor="ctr"/>
          <a:lstStyle>
            <a:lvl1pPr algn="ctr">
              <a:defRPr/>
            </a:lvl1pPr>
          </a:lstStyle>
          <a:p>
            <a:r>
              <a:rPr lang="en-US" smtClean="0"/>
              <a:t>Click icon to add chart</a:t>
            </a:r>
            <a:endParaRPr lang="pt-PT" dirty="0"/>
          </a:p>
        </p:txBody>
      </p:sp>
      <p:sp>
        <p:nvSpPr>
          <p:cNvPr id="33" name="Text Placeholder 7">
            <a:extLst>
              <a:ext uri="{FF2B5EF4-FFF2-40B4-BE49-F238E27FC236}">
                <a16:creationId xmlns="" xmlns:a16="http://schemas.microsoft.com/office/drawing/2014/main" id="{D9223961-F190-4765-ADD3-748B8A88C5A4}"/>
              </a:ext>
            </a:extLst>
          </p:cNvPr>
          <p:cNvSpPr>
            <a:spLocks noGrp="1"/>
          </p:cNvSpPr>
          <p:nvPr>
            <p:ph type="body" sz="quarter" idx="34" hasCustomPrompt="1"/>
          </p:nvPr>
        </p:nvSpPr>
        <p:spPr>
          <a:xfrm>
            <a:off x="683568" y="3717032"/>
            <a:ext cx="1782198"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0" name="Chart Placeholder 29">
            <a:extLst>
              <a:ext uri="{FF2B5EF4-FFF2-40B4-BE49-F238E27FC236}">
                <a16:creationId xmlns="" xmlns:a16="http://schemas.microsoft.com/office/drawing/2014/main" id="{667CB86F-C1D1-4D9A-BBD9-57EF8C95B524}"/>
              </a:ext>
            </a:extLst>
          </p:cNvPr>
          <p:cNvSpPr>
            <a:spLocks noGrp="1"/>
          </p:cNvSpPr>
          <p:nvPr userDrawn="1">
            <p:ph type="chart" sz="quarter" idx="10"/>
          </p:nvPr>
        </p:nvSpPr>
        <p:spPr>
          <a:xfrm>
            <a:off x="926595" y="2027573"/>
            <a:ext cx="1296144" cy="1617453"/>
          </a:xfrm>
          <a:prstGeom prst="rect">
            <a:avLst/>
          </a:prstGeom>
        </p:spPr>
        <p:txBody>
          <a:bodyPr anchor="ctr"/>
          <a:lstStyle>
            <a:lvl1pPr algn="ctr">
              <a:defRPr/>
            </a:lvl1pPr>
          </a:lstStyle>
          <a:p>
            <a:r>
              <a:rPr lang="en-US" smtClean="0"/>
              <a:t>Click icon to add chart</a:t>
            </a:r>
            <a:endParaRPr lang="pt-PT" dirty="0"/>
          </a:p>
        </p:txBody>
      </p:sp>
      <p:sp>
        <p:nvSpPr>
          <p:cNvPr id="32" name="Text Placeholder 31">
            <a:extLst>
              <a:ext uri="{FF2B5EF4-FFF2-40B4-BE49-F238E27FC236}">
                <a16:creationId xmlns="" xmlns:a16="http://schemas.microsoft.com/office/drawing/2014/main" id="{B1204F05-191D-4ACA-AADF-FB43F1F07D83}"/>
              </a:ext>
            </a:extLst>
          </p:cNvPr>
          <p:cNvSpPr>
            <a:spLocks noGrp="1"/>
          </p:cNvSpPr>
          <p:nvPr userDrawn="1">
            <p:ph type="body" sz="quarter" idx="11" hasCustomPrompt="1"/>
          </p:nvPr>
        </p:nvSpPr>
        <p:spPr>
          <a:xfrm>
            <a:off x="1277077" y="2708282"/>
            <a:ext cx="648632" cy="314325"/>
          </a:xfrm>
          <a:prstGeom prst="rect">
            <a:avLst/>
          </a:prstGeom>
        </p:spPr>
        <p:txBody>
          <a:bodyPr anchor="ctr">
            <a:noAutofit/>
          </a:bodyPr>
          <a:lstStyle>
            <a:lvl1pPr algn="ctr">
              <a:defRPr sz="1600" b="1"/>
            </a:lvl1pPr>
          </a:lstStyle>
          <a:p>
            <a:pPr lvl="0"/>
            <a:r>
              <a:rPr lang="pt-PT" dirty="0"/>
              <a:t>XX%</a:t>
            </a:r>
          </a:p>
        </p:txBody>
      </p:sp>
      <p:sp>
        <p:nvSpPr>
          <p:cNvPr id="34" name="Text Placeholder 7">
            <a:extLst>
              <a:ext uri="{FF2B5EF4-FFF2-40B4-BE49-F238E27FC236}">
                <a16:creationId xmlns="" xmlns:a16="http://schemas.microsoft.com/office/drawing/2014/main" id="{3F48228B-C831-497E-A26D-61A81F63E42B}"/>
              </a:ext>
            </a:extLst>
          </p:cNvPr>
          <p:cNvSpPr>
            <a:spLocks noGrp="1"/>
          </p:cNvSpPr>
          <p:nvPr userDrawn="1">
            <p:ph type="body" sz="quarter" idx="35" hasCustomPrompt="1"/>
          </p:nvPr>
        </p:nvSpPr>
        <p:spPr>
          <a:xfrm>
            <a:off x="2695842" y="3717032"/>
            <a:ext cx="1782198"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5" name="Chart Placeholder 29">
            <a:extLst>
              <a:ext uri="{FF2B5EF4-FFF2-40B4-BE49-F238E27FC236}">
                <a16:creationId xmlns="" xmlns:a16="http://schemas.microsoft.com/office/drawing/2014/main" id="{D061EF55-20AF-4182-B722-C227F72A880B}"/>
              </a:ext>
            </a:extLst>
          </p:cNvPr>
          <p:cNvSpPr>
            <a:spLocks noGrp="1"/>
          </p:cNvSpPr>
          <p:nvPr userDrawn="1">
            <p:ph type="chart" sz="quarter" idx="36"/>
          </p:nvPr>
        </p:nvSpPr>
        <p:spPr>
          <a:xfrm>
            <a:off x="2938869" y="2027573"/>
            <a:ext cx="1296144" cy="1617453"/>
          </a:xfrm>
          <a:prstGeom prst="rect">
            <a:avLst/>
          </a:prstGeom>
        </p:spPr>
        <p:txBody>
          <a:bodyPr anchor="ctr"/>
          <a:lstStyle>
            <a:lvl1pPr algn="ctr">
              <a:defRPr/>
            </a:lvl1pPr>
          </a:lstStyle>
          <a:p>
            <a:r>
              <a:rPr lang="en-US" smtClean="0"/>
              <a:t>Click icon to add chart</a:t>
            </a:r>
            <a:endParaRPr lang="pt-PT" dirty="0"/>
          </a:p>
        </p:txBody>
      </p:sp>
      <p:sp>
        <p:nvSpPr>
          <p:cNvPr id="36" name="Text Placeholder 31">
            <a:extLst>
              <a:ext uri="{FF2B5EF4-FFF2-40B4-BE49-F238E27FC236}">
                <a16:creationId xmlns="" xmlns:a16="http://schemas.microsoft.com/office/drawing/2014/main" id="{E682B04D-D1A2-4B73-BDB4-D4FBD2A9BEF1}"/>
              </a:ext>
            </a:extLst>
          </p:cNvPr>
          <p:cNvSpPr>
            <a:spLocks noGrp="1"/>
          </p:cNvSpPr>
          <p:nvPr userDrawn="1">
            <p:ph type="body" sz="quarter" idx="37" hasCustomPrompt="1"/>
          </p:nvPr>
        </p:nvSpPr>
        <p:spPr>
          <a:xfrm>
            <a:off x="3284824" y="2708282"/>
            <a:ext cx="648632" cy="314325"/>
          </a:xfrm>
          <a:prstGeom prst="rect">
            <a:avLst/>
          </a:prstGeom>
        </p:spPr>
        <p:txBody>
          <a:bodyPr anchor="ctr">
            <a:noAutofit/>
          </a:bodyPr>
          <a:lstStyle>
            <a:lvl1pPr algn="ctr">
              <a:defRPr sz="1600" b="1"/>
            </a:lvl1pPr>
          </a:lstStyle>
          <a:p>
            <a:pPr lvl="0"/>
            <a:r>
              <a:rPr lang="pt-PT" dirty="0"/>
              <a:t>XX%</a:t>
            </a:r>
          </a:p>
        </p:txBody>
      </p:sp>
      <p:sp>
        <p:nvSpPr>
          <p:cNvPr id="37" name="Text Placeholder 7">
            <a:extLst>
              <a:ext uri="{FF2B5EF4-FFF2-40B4-BE49-F238E27FC236}">
                <a16:creationId xmlns="" xmlns:a16="http://schemas.microsoft.com/office/drawing/2014/main" id="{3C81FA68-C8C6-4011-8666-EF35E85DCC96}"/>
              </a:ext>
            </a:extLst>
          </p:cNvPr>
          <p:cNvSpPr>
            <a:spLocks noGrp="1"/>
          </p:cNvSpPr>
          <p:nvPr userDrawn="1">
            <p:ph type="body" sz="quarter" idx="38" hasCustomPrompt="1"/>
          </p:nvPr>
        </p:nvSpPr>
        <p:spPr>
          <a:xfrm>
            <a:off x="4708116" y="3717032"/>
            <a:ext cx="1782198"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9" name="Text Placeholder 31">
            <a:extLst>
              <a:ext uri="{FF2B5EF4-FFF2-40B4-BE49-F238E27FC236}">
                <a16:creationId xmlns="" xmlns:a16="http://schemas.microsoft.com/office/drawing/2014/main" id="{9EF5179D-59B1-44D7-BC86-E8A77DCFF84C}"/>
              </a:ext>
            </a:extLst>
          </p:cNvPr>
          <p:cNvSpPr>
            <a:spLocks noGrp="1"/>
          </p:cNvSpPr>
          <p:nvPr userDrawn="1">
            <p:ph type="body" sz="quarter" idx="40" hasCustomPrompt="1"/>
          </p:nvPr>
        </p:nvSpPr>
        <p:spPr>
          <a:xfrm>
            <a:off x="5285074" y="2708282"/>
            <a:ext cx="648632" cy="314325"/>
          </a:xfrm>
          <a:prstGeom prst="rect">
            <a:avLst/>
          </a:prstGeom>
        </p:spPr>
        <p:txBody>
          <a:bodyPr anchor="ctr">
            <a:noAutofit/>
          </a:bodyPr>
          <a:lstStyle>
            <a:lvl1pPr algn="ctr">
              <a:defRPr sz="1600" b="1"/>
            </a:lvl1pPr>
          </a:lstStyle>
          <a:p>
            <a:pPr lvl="0"/>
            <a:r>
              <a:rPr lang="pt-PT" dirty="0"/>
              <a:t>XX%</a:t>
            </a:r>
          </a:p>
        </p:txBody>
      </p:sp>
      <p:sp>
        <p:nvSpPr>
          <p:cNvPr id="40" name="Chart Placeholder 29">
            <a:extLst>
              <a:ext uri="{FF2B5EF4-FFF2-40B4-BE49-F238E27FC236}">
                <a16:creationId xmlns="" xmlns:a16="http://schemas.microsoft.com/office/drawing/2014/main" id="{D076F0C2-9B62-4C55-88BD-5D8F3A4066E8}"/>
              </a:ext>
            </a:extLst>
          </p:cNvPr>
          <p:cNvSpPr>
            <a:spLocks noGrp="1"/>
          </p:cNvSpPr>
          <p:nvPr userDrawn="1">
            <p:ph type="chart" sz="quarter" idx="41"/>
          </p:nvPr>
        </p:nvSpPr>
        <p:spPr>
          <a:xfrm>
            <a:off x="6963417" y="2032335"/>
            <a:ext cx="1296144" cy="1617453"/>
          </a:xfrm>
          <a:prstGeom prst="rect">
            <a:avLst/>
          </a:prstGeom>
        </p:spPr>
        <p:txBody>
          <a:bodyPr anchor="ctr"/>
          <a:lstStyle>
            <a:lvl1pPr algn="ctr">
              <a:defRPr/>
            </a:lvl1pPr>
          </a:lstStyle>
          <a:p>
            <a:r>
              <a:rPr lang="en-US" smtClean="0"/>
              <a:t>Click icon to add chart</a:t>
            </a:r>
            <a:endParaRPr lang="pt-PT" dirty="0"/>
          </a:p>
        </p:txBody>
      </p:sp>
      <p:sp>
        <p:nvSpPr>
          <p:cNvPr id="41" name="Text Placeholder 7">
            <a:extLst>
              <a:ext uri="{FF2B5EF4-FFF2-40B4-BE49-F238E27FC236}">
                <a16:creationId xmlns="" xmlns:a16="http://schemas.microsoft.com/office/drawing/2014/main" id="{E7590D3D-14BD-4608-AB95-0952261EAA1C}"/>
              </a:ext>
            </a:extLst>
          </p:cNvPr>
          <p:cNvSpPr>
            <a:spLocks noGrp="1"/>
          </p:cNvSpPr>
          <p:nvPr userDrawn="1">
            <p:ph type="body" sz="quarter" idx="42" hasCustomPrompt="1"/>
          </p:nvPr>
        </p:nvSpPr>
        <p:spPr>
          <a:xfrm>
            <a:off x="6720390" y="3717032"/>
            <a:ext cx="1782198"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42" name="Text Placeholder 31">
            <a:extLst>
              <a:ext uri="{FF2B5EF4-FFF2-40B4-BE49-F238E27FC236}">
                <a16:creationId xmlns="" xmlns:a16="http://schemas.microsoft.com/office/drawing/2014/main" id="{93DCB675-62E7-4926-98A4-F120ABA92EBF}"/>
              </a:ext>
            </a:extLst>
          </p:cNvPr>
          <p:cNvSpPr>
            <a:spLocks noGrp="1"/>
          </p:cNvSpPr>
          <p:nvPr userDrawn="1">
            <p:ph type="body" sz="quarter" idx="43" hasCustomPrompt="1"/>
          </p:nvPr>
        </p:nvSpPr>
        <p:spPr>
          <a:xfrm>
            <a:off x="7313899" y="2708282"/>
            <a:ext cx="648632" cy="314325"/>
          </a:xfrm>
          <a:prstGeom prst="rect">
            <a:avLst/>
          </a:prstGeom>
        </p:spPr>
        <p:txBody>
          <a:bodyPr anchor="ctr">
            <a:noAutofit/>
          </a:bodyPr>
          <a:lstStyle>
            <a:lvl1pPr algn="ctr">
              <a:defRPr sz="1600" b="1"/>
            </a:lvl1pPr>
          </a:lstStyle>
          <a:p>
            <a:pPr lvl="0"/>
            <a:r>
              <a:rPr lang="pt-PT" dirty="0"/>
              <a:t>XX%</a:t>
            </a:r>
          </a:p>
        </p:txBody>
      </p:sp>
      <p:sp>
        <p:nvSpPr>
          <p:cNvPr id="43" name="Text Placeholder 7">
            <a:extLst>
              <a:ext uri="{FF2B5EF4-FFF2-40B4-BE49-F238E27FC236}">
                <a16:creationId xmlns="" xmlns:a16="http://schemas.microsoft.com/office/drawing/2014/main" id="{C70FC002-22B1-4B43-A640-05B3543D2B31}"/>
              </a:ext>
            </a:extLst>
          </p:cNvPr>
          <p:cNvSpPr>
            <a:spLocks noGrp="1"/>
          </p:cNvSpPr>
          <p:nvPr userDrawn="1">
            <p:ph type="body" sz="quarter" idx="44" hasCustomPrompt="1"/>
          </p:nvPr>
        </p:nvSpPr>
        <p:spPr>
          <a:xfrm>
            <a:off x="845586" y="5308653"/>
            <a:ext cx="1242138" cy="576064"/>
          </a:xfrm>
          <a:prstGeom prst="rect">
            <a:avLst/>
          </a:prstGeom>
        </p:spPr>
        <p:txBody>
          <a:bodyPr anchor="ctr">
            <a:noAutofit/>
          </a:bodyPr>
          <a:lstStyle>
            <a:lvl1pPr algn="ctr">
              <a:lnSpc>
                <a:spcPts val="3200"/>
              </a:lnSpc>
              <a:defRPr sz="2800" b="1">
                <a:solidFill>
                  <a:srgbClr val="2B0A3D"/>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xx%</a:t>
            </a:r>
          </a:p>
        </p:txBody>
      </p:sp>
      <p:sp>
        <p:nvSpPr>
          <p:cNvPr id="44" name="Text Placeholder 7">
            <a:extLst>
              <a:ext uri="{FF2B5EF4-FFF2-40B4-BE49-F238E27FC236}">
                <a16:creationId xmlns="" xmlns:a16="http://schemas.microsoft.com/office/drawing/2014/main" id="{8E1CE648-2FAE-4439-A1A4-5BE3863514F4}"/>
              </a:ext>
            </a:extLst>
          </p:cNvPr>
          <p:cNvSpPr>
            <a:spLocks noGrp="1"/>
          </p:cNvSpPr>
          <p:nvPr>
            <p:ph type="body" sz="quarter" idx="45" hasCustomPrompt="1"/>
          </p:nvPr>
        </p:nvSpPr>
        <p:spPr>
          <a:xfrm>
            <a:off x="2162546" y="5163119"/>
            <a:ext cx="6299559" cy="867147"/>
          </a:xfrm>
          <a:prstGeom prst="rect">
            <a:avLst/>
          </a:prstGeom>
        </p:spPr>
        <p:txBody>
          <a:bodyPr anchor="ctr">
            <a:noAutofit/>
          </a:bodyPr>
          <a:lstStyle>
            <a:lvl1pPr algn="l">
              <a:lnSpc>
                <a:spcPts val="1800"/>
              </a:lnSpc>
              <a:spcBef>
                <a:spcPts val="600"/>
              </a:spcBef>
              <a:defRPr sz="16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18"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0"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1"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2"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3"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72951254"/>
      </p:ext>
    </p:extLst>
  </p:cSld>
  <p:clrMapOvr>
    <a:overrideClrMapping bg1="lt1" tx1="dk1" bg2="lt2" tx2="dk2" accent1="accent1" accent2="accent2" accent3="accent3" accent4="accent4" accent5="accent5" accent6="accent6" hlink="hlink" folHlink="folHlink"/>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3 columns">
    <p:bg>
      <p:bgRef idx="1001">
        <a:schemeClr val="bg1"/>
      </p:bgRef>
    </p:bg>
    <p:spTree>
      <p:nvGrpSpPr>
        <p:cNvPr id="1" name=""/>
        <p:cNvGrpSpPr/>
        <p:nvPr/>
      </p:nvGrpSpPr>
      <p:grpSpPr>
        <a:xfrm>
          <a:off x="0" y="0"/>
          <a:ext cx="0" cy="0"/>
          <a:chOff x="0" y="0"/>
          <a:chExt cx="0" cy="0"/>
        </a:xfrm>
      </p:grpSpPr>
      <p:pic>
        <p:nvPicPr>
          <p:cNvPr id="20" name="Graphic 19">
            <a:extLst>
              <a:ext uri="{FF2B5EF4-FFF2-40B4-BE49-F238E27FC236}">
                <a16:creationId xmlns="" xmlns:a16="http://schemas.microsoft.com/office/drawing/2014/main" id="{F28BC1D5-366F-454F-B964-C24C14979142}"/>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rot="16200000">
            <a:off x="6404344" y="-1038742"/>
            <a:ext cx="1706401" cy="3772916"/>
          </a:xfrm>
          <a:prstGeom prst="rect">
            <a:avLst/>
          </a:prstGeom>
        </p:spPr>
      </p:pic>
      <p:sp>
        <p:nvSpPr>
          <p:cNvPr id="4" name="Rectangle 3">
            <a:extLst>
              <a:ext uri="{FF2B5EF4-FFF2-40B4-BE49-F238E27FC236}">
                <a16:creationId xmlns="" xmlns:a16="http://schemas.microsoft.com/office/drawing/2014/main" id="{9653C8D1-E525-4A1D-BA42-B310FCE0AA96}"/>
              </a:ext>
            </a:extLst>
          </p:cNvPr>
          <p:cNvSpPr/>
          <p:nvPr userDrawn="1"/>
        </p:nvSpPr>
        <p:spPr>
          <a:xfrm>
            <a:off x="305991" y="2423886"/>
            <a:ext cx="2643188"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5" name="Rectangle 4">
            <a:extLst>
              <a:ext uri="{FF2B5EF4-FFF2-40B4-BE49-F238E27FC236}">
                <a16:creationId xmlns="" xmlns:a16="http://schemas.microsoft.com/office/drawing/2014/main" id="{5D624820-6891-4116-9EE3-E6D3B41D5557}"/>
              </a:ext>
            </a:extLst>
          </p:cNvPr>
          <p:cNvSpPr/>
          <p:nvPr userDrawn="1"/>
        </p:nvSpPr>
        <p:spPr>
          <a:xfrm>
            <a:off x="3250408" y="2423886"/>
            <a:ext cx="2643188"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6" name="Rectangle 5">
            <a:extLst>
              <a:ext uri="{FF2B5EF4-FFF2-40B4-BE49-F238E27FC236}">
                <a16:creationId xmlns="" xmlns:a16="http://schemas.microsoft.com/office/drawing/2014/main" id="{4ED1E18D-CB5A-40D2-9E0C-21B1DC24C582}"/>
              </a:ext>
            </a:extLst>
          </p:cNvPr>
          <p:cNvSpPr/>
          <p:nvPr userDrawn="1"/>
        </p:nvSpPr>
        <p:spPr>
          <a:xfrm>
            <a:off x="6194824" y="2406300"/>
            <a:ext cx="2643188"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1" name="Text Placeholder 4">
            <a:extLst>
              <a:ext uri="{FF2B5EF4-FFF2-40B4-BE49-F238E27FC236}">
                <a16:creationId xmlns="" xmlns:a16="http://schemas.microsoft.com/office/drawing/2014/main" id="{5714BE43-18D4-460E-A270-8F2FA1EB1FE6}"/>
              </a:ext>
            </a:extLst>
          </p:cNvPr>
          <p:cNvSpPr>
            <a:spLocks noGrp="1"/>
          </p:cNvSpPr>
          <p:nvPr>
            <p:ph type="body" sz="quarter" idx="13" hasCustomPrompt="1"/>
          </p:nvPr>
        </p:nvSpPr>
        <p:spPr>
          <a:xfrm>
            <a:off x="543763" y="3332373"/>
            <a:ext cx="2167646" cy="645047"/>
          </a:xfrm>
          <a:prstGeom prst="rect">
            <a:avLst/>
          </a:prstGeom>
          <a:noFill/>
        </p:spPr>
        <p:txBody>
          <a:bodyPr anchor="ctr">
            <a:noAutofit/>
          </a:bodyPr>
          <a:lstStyle>
            <a:lvl1pPr algn="l">
              <a:lnSpc>
                <a:spcPts val="1800"/>
              </a:lnSpc>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7">
            <a:extLst>
              <a:ext uri="{FF2B5EF4-FFF2-40B4-BE49-F238E27FC236}">
                <a16:creationId xmlns="" xmlns:a16="http://schemas.microsoft.com/office/drawing/2014/main" id="{DF3E2A1A-B668-4C6F-87C6-8F37A241C2C0}"/>
              </a:ext>
            </a:extLst>
          </p:cNvPr>
          <p:cNvSpPr>
            <a:spLocks noGrp="1"/>
          </p:cNvSpPr>
          <p:nvPr>
            <p:ph type="body" sz="quarter" idx="32" hasCustomPrompt="1"/>
          </p:nvPr>
        </p:nvSpPr>
        <p:spPr>
          <a:xfrm>
            <a:off x="543762" y="4079992"/>
            <a:ext cx="2155664" cy="1711208"/>
          </a:xfrm>
          <a:prstGeom prst="rect">
            <a:avLst/>
          </a:prstGeom>
        </p:spPr>
        <p:txBody>
          <a:bodyPr>
            <a:noAutofit/>
          </a:bodyPr>
          <a:lstStyle>
            <a:lvl1pPr>
              <a:lnSpc>
                <a:spcPct val="100000"/>
              </a:lnSpc>
              <a:defRPr sz="1400"/>
            </a:lvl1pPr>
            <a:lvl2pPr>
              <a:lnSpc>
                <a:spcPts val="1400"/>
              </a:lnSpc>
              <a:defRPr sz="1200"/>
            </a:lvl2pPr>
            <a:lvl3pPr>
              <a:lnSpc>
                <a:spcPts val="1300"/>
              </a:lnSpc>
              <a:defRPr sz="1100"/>
            </a:lvl3pPr>
            <a:lvl4pPr>
              <a:lnSpc>
                <a:spcPts val="1200"/>
              </a:lnSpc>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 xmlns:a16="http://schemas.microsoft.com/office/drawing/2014/main" id="{A44485C3-4220-46B7-B1FC-AB2889C2B910}"/>
              </a:ext>
            </a:extLst>
          </p:cNvPr>
          <p:cNvSpPr>
            <a:spLocks noGrp="1"/>
          </p:cNvSpPr>
          <p:nvPr>
            <p:ph type="body" sz="quarter" idx="33" hasCustomPrompt="1"/>
          </p:nvPr>
        </p:nvSpPr>
        <p:spPr>
          <a:xfrm>
            <a:off x="3488179" y="3332373"/>
            <a:ext cx="2167646" cy="645047"/>
          </a:xfrm>
          <a:prstGeom prst="rect">
            <a:avLst/>
          </a:prstGeom>
          <a:noFill/>
        </p:spPr>
        <p:txBody>
          <a:bodyPr anchor="ctr">
            <a:noAutofit/>
          </a:bodyPr>
          <a:lstStyle>
            <a:lvl1pPr algn="l">
              <a:lnSpc>
                <a:spcPts val="1800"/>
              </a:lnSpc>
              <a:defRPr sz="1600" b="1">
                <a:solidFill>
                  <a:srgbClr val="FF304C"/>
                </a:solidFill>
              </a:defRPr>
            </a:lvl1pPr>
            <a:lvl2pPr>
              <a:defRPr sz="1400"/>
            </a:lvl2pPr>
            <a:lvl3pPr>
              <a:defRPr sz="1200"/>
            </a:lvl3pPr>
            <a:lvl4pPr>
              <a:defRPr sz="1100"/>
            </a:lvl4pPr>
            <a:lvl5pPr>
              <a:defRPr sz="1100"/>
            </a:lvl5pPr>
          </a:lstStyle>
          <a:p>
            <a:pPr lvl="0"/>
            <a:r>
              <a:rPr lang="en-US" dirty="0"/>
              <a:t>Click to insert title</a:t>
            </a:r>
          </a:p>
        </p:txBody>
      </p:sp>
      <p:sp>
        <p:nvSpPr>
          <p:cNvPr id="35" name="Text Placeholder 4">
            <a:extLst>
              <a:ext uri="{FF2B5EF4-FFF2-40B4-BE49-F238E27FC236}">
                <a16:creationId xmlns="" xmlns:a16="http://schemas.microsoft.com/office/drawing/2014/main" id="{310CE3C3-B1E7-4F6F-B7BE-DF93DF2ACD74}"/>
              </a:ext>
            </a:extLst>
          </p:cNvPr>
          <p:cNvSpPr>
            <a:spLocks noGrp="1"/>
          </p:cNvSpPr>
          <p:nvPr>
            <p:ph type="body" sz="quarter" idx="35" hasCustomPrompt="1"/>
          </p:nvPr>
        </p:nvSpPr>
        <p:spPr>
          <a:xfrm>
            <a:off x="6432595" y="3332373"/>
            <a:ext cx="2167646" cy="645047"/>
          </a:xfrm>
          <a:prstGeom prst="rect">
            <a:avLst/>
          </a:prstGeom>
          <a:noFill/>
        </p:spPr>
        <p:txBody>
          <a:bodyPr anchor="ctr">
            <a:noAutofit/>
          </a:bodyPr>
          <a:lstStyle>
            <a:lvl1pPr algn="l">
              <a:lnSpc>
                <a:spcPts val="1800"/>
              </a:lnSpc>
              <a:defRPr sz="1600" b="1">
                <a:solidFill>
                  <a:srgbClr val="2C004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7">
            <a:extLst>
              <a:ext uri="{FF2B5EF4-FFF2-40B4-BE49-F238E27FC236}">
                <a16:creationId xmlns="" xmlns:a16="http://schemas.microsoft.com/office/drawing/2014/main" id="{32047331-01BE-47AE-BC0C-B787B1E9553B}"/>
              </a:ext>
            </a:extLst>
          </p:cNvPr>
          <p:cNvSpPr>
            <a:spLocks noGrp="1"/>
          </p:cNvSpPr>
          <p:nvPr>
            <p:ph type="body" sz="quarter" idx="37" hasCustomPrompt="1"/>
          </p:nvPr>
        </p:nvSpPr>
        <p:spPr>
          <a:xfrm>
            <a:off x="6373600" y="295729"/>
            <a:ext cx="2195930" cy="876300"/>
          </a:xfrm>
          <a:prstGeom prst="rect">
            <a:avLst/>
          </a:prstGeom>
        </p:spPr>
        <p:txBody>
          <a:bodyPr anchor="t">
            <a:noAutofit/>
          </a:bodyPr>
          <a:lstStyle>
            <a:lvl1pPr>
              <a:lnSpc>
                <a:spcPct val="100000"/>
              </a:lnSpc>
              <a:defRPr sz="1600" b="1"/>
            </a:lvl1pPr>
            <a:lvl2pPr>
              <a:lnSpc>
                <a:spcPct val="100000"/>
              </a:lnSpc>
              <a:defRPr sz="1600"/>
            </a:lvl2pPr>
            <a:lvl3pPr>
              <a:lnSpc>
                <a:spcPct val="100000"/>
              </a:lnSpc>
              <a:defRPr sz="1600"/>
            </a:lvl3pPr>
            <a:lvl4pPr>
              <a:lnSpc>
                <a:spcPct val="100000"/>
              </a:lnSpc>
              <a:defRPr sz="1600"/>
            </a:lvl4pPr>
            <a:lvl5pPr>
              <a:lnSpc>
                <a:spcPct val="100000"/>
              </a:lnSpc>
              <a:defRPr sz="1600"/>
            </a:lvl5pPr>
          </a:lstStyle>
          <a:p>
            <a:pPr lvl="0"/>
            <a:r>
              <a:rPr lang="en-US" dirty="0"/>
              <a:t>Click to insert text</a:t>
            </a:r>
          </a:p>
        </p:txBody>
      </p:sp>
      <p:pic>
        <p:nvPicPr>
          <p:cNvPr id="15" name="Graphic 14">
            <a:extLst>
              <a:ext uri="{FF2B5EF4-FFF2-40B4-BE49-F238E27FC236}">
                <a16:creationId xmlns="" xmlns:a16="http://schemas.microsoft.com/office/drawing/2014/main" id="{CA70D5E4-F0EE-4368-A09C-60021E85A04E}"/>
              </a:ext>
            </a:extLst>
          </p:cNvPr>
          <p:cNvPicPr>
            <a:picLocks noChangeAspect="1"/>
          </p:cNvPicPr>
          <p:nvPr userDrawn="1"/>
        </p:nvPicPr>
        <p:blipFill rotWithShape="1">
          <a:blip r:embed="rId4">
            <a:extLst>
              <a:ext uri="{96DAC541-7B7A-43D3-8B79-37D633B846F1}">
                <asvg:svgBlip xmlns="" xmlns:asvg="http://schemas.microsoft.com/office/drawing/2016/SVG/main" r:embed="rId5"/>
              </a:ext>
            </a:extLst>
          </a:blip>
          <a:srcRect l="81836" t="-4713" b="16530"/>
          <a:stretch/>
        </p:blipFill>
        <p:spPr>
          <a:xfrm>
            <a:off x="8618564" y="164829"/>
            <a:ext cx="318267" cy="459624"/>
          </a:xfrm>
          <a:prstGeom prst="rect">
            <a:avLst/>
          </a:prstGeom>
        </p:spPr>
      </p:pic>
      <p:sp>
        <p:nvSpPr>
          <p:cNvPr id="26"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485792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7"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9" name="Rectangle 27">
            <a:hlinkClick r:id="rId6"/>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38"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39" name="Text Placeholder 7">
            <a:extLst>
              <a:ext uri="{FF2B5EF4-FFF2-40B4-BE49-F238E27FC236}">
                <a16:creationId xmlns="" xmlns:a16="http://schemas.microsoft.com/office/drawing/2014/main" id="{DF3E2A1A-B668-4C6F-87C6-8F37A241C2C0}"/>
              </a:ext>
            </a:extLst>
          </p:cNvPr>
          <p:cNvSpPr>
            <a:spLocks noGrp="1"/>
          </p:cNvSpPr>
          <p:nvPr>
            <p:ph type="body" sz="quarter" idx="38" hasCustomPrompt="1"/>
          </p:nvPr>
        </p:nvSpPr>
        <p:spPr>
          <a:xfrm>
            <a:off x="3500161" y="4079992"/>
            <a:ext cx="2155664" cy="1711208"/>
          </a:xfrm>
          <a:prstGeom prst="rect">
            <a:avLst/>
          </a:prstGeom>
        </p:spPr>
        <p:txBody>
          <a:bodyPr>
            <a:noAutofit/>
          </a:bodyPr>
          <a:lstStyle>
            <a:lvl1pPr>
              <a:lnSpc>
                <a:spcPct val="100000"/>
              </a:lnSpc>
              <a:defRPr sz="1400"/>
            </a:lvl1pPr>
            <a:lvl2pPr>
              <a:lnSpc>
                <a:spcPts val="1400"/>
              </a:lnSpc>
              <a:buClr>
                <a:schemeClr val="accent4"/>
              </a:buClr>
              <a:defRPr sz="1200"/>
            </a:lvl2pPr>
            <a:lvl3pPr>
              <a:lnSpc>
                <a:spcPts val="1300"/>
              </a:lnSpc>
              <a:buClr>
                <a:schemeClr val="accent4"/>
              </a:buClr>
              <a:defRPr sz="1100"/>
            </a:lvl3pPr>
            <a:lvl4pPr>
              <a:lnSpc>
                <a:spcPts val="1200"/>
              </a:lnSpc>
              <a:buClr>
                <a:schemeClr val="accent4"/>
              </a:buClr>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40" name="Text Placeholder 7">
            <a:extLst>
              <a:ext uri="{FF2B5EF4-FFF2-40B4-BE49-F238E27FC236}">
                <a16:creationId xmlns="" xmlns:a16="http://schemas.microsoft.com/office/drawing/2014/main" id="{DF3E2A1A-B668-4C6F-87C6-8F37A241C2C0}"/>
              </a:ext>
            </a:extLst>
          </p:cNvPr>
          <p:cNvSpPr>
            <a:spLocks noGrp="1"/>
          </p:cNvSpPr>
          <p:nvPr>
            <p:ph type="body" sz="quarter" idx="39" hasCustomPrompt="1"/>
          </p:nvPr>
        </p:nvSpPr>
        <p:spPr>
          <a:xfrm>
            <a:off x="6444577" y="4079992"/>
            <a:ext cx="2155664" cy="1711208"/>
          </a:xfrm>
          <a:prstGeom prst="rect">
            <a:avLst/>
          </a:prstGeom>
        </p:spPr>
        <p:txBody>
          <a:bodyPr>
            <a:noAutofit/>
          </a:bodyPr>
          <a:lstStyle>
            <a:lvl1pPr>
              <a:lnSpc>
                <a:spcPct val="100000"/>
              </a:lnSpc>
              <a:defRPr sz="1400"/>
            </a:lvl1pPr>
            <a:lvl2pPr>
              <a:lnSpc>
                <a:spcPts val="1400"/>
              </a:lnSpc>
              <a:buClr>
                <a:schemeClr val="accent3"/>
              </a:buClr>
              <a:defRPr sz="1200"/>
            </a:lvl2pPr>
            <a:lvl3pPr>
              <a:lnSpc>
                <a:spcPts val="1300"/>
              </a:lnSpc>
              <a:buClr>
                <a:schemeClr val="accent3"/>
              </a:buClr>
              <a:defRPr sz="1100"/>
            </a:lvl3pPr>
            <a:lvl4pPr>
              <a:lnSpc>
                <a:spcPts val="1200"/>
              </a:lnSpc>
              <a:buClr>
                <a:schemeClr val="accent3"/>
              </a:buClr>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832867704"/>
      </p:ext>
    </p:extLst>
  </p:cSld>
  <p:clrMapOvr>
    <a:overrideClrMapping bg1="lt1" tx1="dk1" bg2="lt2" tx2="dk2" accent1="accent1" accent2="accent2" accent3="accent3" accent4="accent4" accent5="accent5" accent6="accent6" hlink="hlink" folHlink="folHlink"/>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3 bullets with highlights">
    <p:bg>
      <p:bgRef idx="1001">
        <a:schemeClr val="bg1"/>
      </p:bgRef>
    </p:bg>
    <p:spTree>
      <p:nvGrpSpPr>
        <p:cNvPr id="1" name=""/>
        <p:cNvGrpSpPr/>
        <p:nvPr/>
      </p:nvGrpSpPr>
      <p:grpSpPr>
        <a:xfrm>
          <a:off x="0" y="0"/>
          <a:ext cx="0" cy="0"/>
          <a:chOff x="0" y="0"/>
          <a:chExt cx="0" cy="0"/>
        </a:xfrm>
      </p:grpSpPr>
      <p:sp>
        <p:nvSpPr>
          <p:cNvPr id="41" name="Oval 20">
            <a:extLst>
              <a:ext uri="{FF2B5EF4-FFF2-40B4-BE49-F238E27FC236}">
                <a16:creationId xmlns="" xmlns:a16="http://schemas.microsoft.com/office/drawing/2014/main" id="{ADB39E78-E9B7-40CD-9999-E8302C610DC2}"/>
              </a:ext>
            </a:extLst>
          </p:cNvPr>
          <p:cNvSpPr/>
          <p:nvPr userDrawn="1"/>
        </p:nvSpPr>
        <p:spPr>
          <a:xfrm>
            <a:off x="4172699" y="4734102"/>
            <a:ext cx="903011"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2" name="Oval 20">
            <a:extLst>
              <a:ext uri="{FF2B5EF4-FFF2-40B4-BE49-F238E27FC236}">
                <a16:creationId xmlns="" xmlns:a16="http://schemas.microsoft.com/office/drawing/2014/main" id="{80DEC651-0810-4FD4-A2CA-C54974433D45}"/>
              </a:ext>
            </a:extLst>
          </p:cNvPr>
          <p:cNvSpPr/>
          <p:nvPr userDrawn="1"/>
        </p:nvSpPr>
        <p:spPr>
          <a:xfrm>
            <a:off x="4172700" y="2944155"/>
            <a:ext cx="903011"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3" name="Oval 20">
            <a:extLst>
              <a:ext uri="{FF2B5EF4-FFF2-40B4-BE49-F238E27FC236}">
                <a16:creationId xmlns="" xmlns:a16="http://schemas.microsoft.com/office/drawing/2014/main" id="{4F0142AD-298C-4A60-9F24-035D4F3F07D0}"/>
              </a:ext>
            </a:extLst>
          </p:cNvPr>
          <p:cNvSpPr/>
          <p:nvPr userDrawn="1"/>
        </p:nvSpPr>
        <p:spPr>
          <a:xfrm>
            <a:off x="4137113" y="1186060"/>
            <a:ext cx="903011"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Rectangle 12">
            <a:extLst>
              <a:ext uri="{FF2B5EF4-FFF2-40B4-BE49-F238E27FC236}">
                <a16:creationId xmlns="" xmlns:a16="http://schemas.microsoft.com/office/drawing/2014/main" id="{9455EBB8-DB3C-45D2-B02F-0B36A58E555B}"/>
              </a:ext>
            </a:extLst>
          </p:cNvPr>
          <p:cNvSpPr/>
          <p:nvPr userDrawn="1"/>
        </p:nvSpPr>
        <p:spPr>
          <a:xfrm>
            <a:off x="1" y="0"/>
            <a:ext cx="3561974"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pic>
        <p:nvPicPr>
          <p:cNvPr id="14" name="Graphic 41">
            <a:extLst>
              <a:ext uri="{FF2B5EF4-FFF2-40B4-BE49-F238E27FC236}">
                <a16:creationId xmlns="" xmlns:a16="http://schemas.microsoft.com/office/drawing/2014/main" id="{39882BC4-7320-49FC-B1BE-AEB377EFC01A}"/>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t="7669"/>
          <a:stretch>
            <a:fillRect/>
          </a:stretch>
        </p:blipFill>
        <p:spPr>
          <a:xfrm rot="7221508" flipH="1" flipV="1">
            <a:off x="-969668" y="-447427"/>
            <a:ext cx="4694967" cy="3313930"/>
          </a:xfrm>
          <a:custGeom>
            <a:avLst/>
            <a:gdLst>
              <a:gd name="connsiteX0" fmla="*/ 0 w 6728158"/>
              <a:gd name="connsiteY0" fmla="*/ 6332069 h 6332069"/>
              <a:gd name="connsiteX1" fmla="*/ 6728158 w 6728158"/>
              <a:gd name="connsiteY1" fmla="*/ 6332069 h 6332069"/>
              <a:gd name="connsiteX2" fmla="*/ 6728158 w 6728158"/>
              <a:gd name="connsiteY2" fmla="*/ 5480387 h 6332069"/>
              <a:gd name="connsiteX3" fmla="*/ 3518172 w 6728158"/>
              <a:gd name="connsiteY3" fmla="*/ 0 h 6332069"/>
              <a:gd name="connsiteX4" fmla="*/ 0 w 6728158"/>
              <a:gd name="connsiteY4" fmla="*/ 2060673 h 6332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158" h="6332069">
                <a:moveTo>
                  <a:pt x="0" y="6332069"/>
                </a:moveTo>
                <a:lnTo>
                  <a:pt x="6728158" y="6332069"/>
                </a:lnTo>
                <a:lnTo>
                  <a:pt x="6728158" y="5480387"/>
                </a:lnTo>
                <a:lnTo>
                  <a:pt x="3518172" y="0"/>
                </a:lnTo>
                <a:lnTo>
                  <a:pt x="0" y="2060673"/>
                </a:lnTo>
                <a:close/>
              </a:path>
            </a:pathLst>
          </a:custGeom>
        </p:spPr>
      </p:pic>
      <p:sp>
        <p:nvSpPr>
          <p:cNvPr id="24" name="Text Placeholder 4">
            <a:extLst>
              <a:ext uri="{FF2B5EF4-FFF2-40B4-BE49-F238E27FC236}">
                <a16:creationId xmlns="" xmlns:a16="http://schemas.microsoft.com/office/drawing/2014/main" id="{B7C16A20-D927-494E-94A9-49AF2E1FA010}"/>
              </a:ext>
            </a:extLst>
          </p:cNvPr>
          <p:cNvSpPr>
            <a:spLocks noGrp="1"/>
          </p:cNvSpPr>
          <p:nvPr>
            <p:ph type="body" sz="quarter" idx="35" hasCustomPrompt="1"/>
          </p:nvPr>
        </p:nvSpPr>
        <p:spPr>
          <a:xfrm>
            <a:off x="4285410" y="1525460"/>
            <a:ext cx="647447"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5" name="Text Placeholder 4">
            <a:extLst>
              <a:ext uri="{FF2B5EF4-FFF2-40B4-BE49-F238E27FC236}">
                <a16:creationId xmlns="" xmlns:a16="http://schemas.microsoft.com/office/drawing/2014/main" id="{936BACCD-6FBF-486E-81CB-3462560DA2CE}"/>
              </a:ext>
            </a:extLst>
          </p:cNvPr>
          <p:cNvSpPr>
            <a:spLocks noGrp="1"/>
          </p:cNvSpPr>
          <p:nvPr>
            <p:ph type="body" sz="quarter" idx="36" hasCustomPrompt="1"/>
          </p:nvPr>
        </p:nvSpPr>
        <p:spPr>
          <a:xfrm>
            <a:off x="4285410" y="3284126"/>
            <a:ext cx="647447"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6" name="Text Placeholder 4">
            <a:extLst>
              <a:ext uri="{FF2B5EF4-FFF2-40B4-BE49-F238E27FC236}">
                <a16:creationId xmlns="" xmlns:a16="http://schemas.microsoft.com/office/drawing/2014/main" id="{48E9C506-31EA-4D04-B660-3B4DB0704112}"/>
              </a:ext>
            </a:extLst>
          </p:cNvPr>
          <p:cNvSpPr>
            <a:spLocks noGrp="1"/>
          </p:cNvSpPr>
          <p:nvPr>
            <p:ph type="body" sz="quarter" idx="37" hasCustomPrompt="1"/>
          </p:nvPr>
        </p:nvSpPr>
        <p:spPr>
          <a:xfrm>
            <a:off x="4285410" y="5061949"/>
            <a:ext cx="647447"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7" name="Text Placeholder 7">
            <a:extLst>
              <a:ext uri="{FF2B5EF4-FFF2-40B4-BE49-F238E27FC236}">
                <a16:creationId xmlns="" xmlns:a16="http://schemas.microsoft.com/office/drawing/2014/main" id="{9949BCD6-E419-4ED2-9061-402DD5FF2406}"/>
              </a:ext>
            </a:extLst>
          </p:cNvPr>
          <p:cNvSpPr>
            <a:spLocks noGrp="1"/>
          </p:cNvSpPr>
          <p:nvPr>
            <p:ph type="body" sz="quarter" idx="38" hasCustomPrompt="1"/>
          </p:nvPr>
        </p:nvSpPr>
        <p:spPr>
          <a:xfrm>
            <a:off x="320038" y="3367132"/>
            <a:ext cx="2753120" cy="2993216"/>
          </a:xfrm>
          <a:prstGeom prst="rect">
            <a:avLst/>
          </a:prstGeom>
        </p:spPr>
        <p:txBody>
          <a:bodyPr>
            <a:noAutofit/>
          </a:bodyPr>
          <a:lstStyle>
            <a:lvl1pPr>
              <a:lnSpc>
                <a:spcPts val="2200"/>
              </a:lnSpc>
              <a:defRPr sz="1800"/>
            </a:lvl1pPr>
            <a:lvl2pPr>
              <a:lnSpc>
                <a:spcPts val="1800"/>
              </a:lnSpc>
              <a:buClr>
                <a:schemeClr val="accent3"/>
              </a:buClr>
              <a:defRPr sz="1600"/>
            </a:lvl2pPr>
            <a:lvl3pPr>
              <a:lnSpc>
                <a:spcPts val="1600"/>
              </a:lnSpc>
              <a:buClr>
                <a:schemeClr val="accent3"/>
              </a:buClr>
              <a:defRPr sz="1400"/>
            </a:lvl3pPr>
            <a:lvl4pPr>
              <a:lnSpc>
                <a:spcPts val="1400"/>
              </a:lnSpc>
              <a:buClr>
                <a:schemeClr val="accent3"/>
              </a:buClr>
              <a:defRPr sz="12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5"/>
            <a:ext cx="1997757" cy="1584027"/>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6" name="Text Placeholder 4">
            <a:extLst>
              <a:ext uri="{FF2B5EF4-FFF2-40B4-BE49-F238E27FC236}">
                <a16:creationId xmlns="" xmlns:a16="http://schemas.microsoft.com/office/drawing/2014/main" id="{04C1CAD0-39C3-4CE2-A9E9-8CA99EFF5357}"/>
              </a:ext>
            </a:extLst>
          </p:cNvPr>
          <p:cNvSpPr>
            <a:spLocks noGrp="1"/>
          </p:cNvSpPr>
          <p:nvPr>
            <p:ph type="body" sz="quarter" idx="13" hasCustomPrompt="1"/>
          </p:nvPr>
        </p:nvSpPr>
        <p:spPr>
          <a:xfrm>
            <a:off x="5188417" y="825195"/>
            <a:ext cx="3649592"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5188417" y="1268416"/>
            <a:ext cx="3649592"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 xmlns:a16="http://schemas.microsoft.com/office/drawing/2014/main" id="{04C1CAD0-39C3-4CE2-A9E9-8CA99EFF5357}"/>
              </a:ext>
            </a:extLst>
          </p:cNvPr>
          <p:cNvSpPr>
            <a:spLocks noGrp="1"/>
          </p:cNvSpPr>
          <p:nvPr>
            <p:ph type="body" sz="quarter" idx="39" hasCustomPrompt="1"/>
          </p:nvPr>
        </p:nvSpPr>
        <p:spPr>
          <a:xfrm>
            <a:off x="5188417" y="2583865"/>
            <a:ext cx="3649592"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7">
            <a:extLst>
              <a:ext uri="{FF2B5EF4-FFF2-40B4-BE49-F238E27FC236}">
                <a16:creationId xmlns="" xmlns:a16="http://schemas.microsoft.com/office/drawing/2014/main" id="{9228FC83-C11D-47F2-8BDE-B10D125E5E87}"/>
              </a:ext>
            </a:extLst>
          </p:cNvPr>
          <p:cNvSpPr>
            <a:spLocks noGrp="1"/>
          </p:cNvSpPr>
          <p:nvPr>
            <p:ph type="body" sz="quarter" idx="40" hasCustomPrompt="1"/>
          </p:nvPr>
        </p:nvSpPr>
        <p:spPr>
          <a:xfrm>
            <a:off x="5188417" y="3027082"/>
            <a:ext cx="3649592"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5" name="Text Placeholder 4">
            <a:extLst>
              <a:ext uri="{FF2B5EF4-FFF2-40B4-BE49-F238E27FC236}">
                <a16:creationId xmlns="" xmlns:a16="http://schemas.microsoft.com/office/drawing/2014/main" id="{04C1CAD0-39C3-4CE2-A9E9-8CA99EFF5357}"/>
              </a:ext>
            </a:extLst>
          </p:cNvPr>
          <p:cNvSpPr>
            <a:spLocks noGrp="1"/>
          </p:cNvSpPr>
          <p:nvPr>
            <p:ph type="body" sz="quarter" idx="41" hasCustomPrompt="1"/>
          </p:nvPr>
        </p:nvSpPr>
        <p:spPr>
          <a:xfrm>
            <a:off x="5188417" y="4361687"/>
            <a:ext cx="3649592"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6" name="Text Placeholder 7">
            <a:extLst>
              <a:ext uri="{FF2B5EF4-FFF2-40B4-BE49-F238E27FC236}">
                <a16:creationId xmlns="" xmlns:a16="http://schemas.microsoft.com/office/drawing/2014/main" id="{9228FC83-C11D-47F2-8BDE-B10D125E5E87}"/>
              </a:ext>
            </a:extLst>
          </p:cNvPr>
          <p:cNvSpPr>
            <a:spLocks noGrp="1"/>
          </p:cNvSpPr>
          <p:nvPr>
            <p:ph type="body" sz="quarter" idx="42" hasCustomPrompt="1"/>
          </p:nvPr>
        </p:nvSpPr>
        <p:spPr>
          <a:xfrm>
            <a:off x="5188417" y="4804905"/>
            <a:ext cx="3649592"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7"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39" name="Rectangle 27">
            <a:hlinkClick r:id="rId4"/>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40" name="Retângulo 43">
            <a:extLst>
              <a:ext uri="{FF2B5EF4-FFF2-40B4-BE49-F238E27FC236}">
                <a16:creationId xmlns="" xmlns:a16="http://schemas.microsoft.com/office/drawing/2014/main" id="{834ADCB4-BFB1-450D-8F6D-64217F4CD92C}"/>
              </a:ext>
            </a:extLst>
          </p:cNvPr>
          <p:cNvSpPr/>
          <p:nvPr userDrawn="1"/>
        </p:nvSpPr>
        <p:spPr>
          <a:xfrm>
            <a:off x="717024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493729409"/>
      </p:ext>
    </p:extLst>
  </p:cSld>
  <p:clrMapOvr>
    <a:overrideClrMapping bg1="lt1" tx1="dk1" bg2="lt2" tx2="dk2" accent1="accent1" accent2="accent2" accent3="accent3" accent4="accent4" accent5="accent5" accent6="accent6" hlink="hlink" folHlink="folHlink"/>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ontact information">
    <p:spTree>
      <p:nvGrpSpPr>
        <p:cNvPr id="1" name=""/>
        <p:cNvGrpSpPr/>
        <p:nvPr/>
      </p:nvGrpSpPr>
      <p:grpSpPr>
        <a:xfrm>
          <a:off x="0" y="0"/>
          <a:ext cx="0" cy="0"/>
          <a:chOff x="0" y="0"/>
          <a:chExt cx="0" cy="0"/>
        </a:xfrm>
      </p:grpSpPr>
      <p:sp>
        <p:nvSpPr>
          <p:cNvPr id="18" name="Picture Placeholder 17">
            <a:extLst>
              <a:ext uri="{FF2B5EF4-FFF2-40B4-BE49-F238E27FC236}">
                <a16:creationId xmlns="" xmlns:a16="http://schemas.microsoft.com/office/drawing/2014/main" id="{EC1A94F9-DC7A-4538-8277-70A44CA10105}"/>
              </a:ext>
            </a:extLst>
          </p:cNvPr>
          <p:cNvSpPr>
            <a:spLocks noGrp="1"/>
          </p:cNvSpPr>
          <p:nvPr>
            <p:ph type="pic" sz="quarter" idx="10"/>
          </p:nvPr>
        </p:nvSpPr>
        <p:spPr>
          <a:xfrm>
            <a:off x="468088" y="1903415"/>
            <a:ext cx="1089422" cy="1671637"/>
          </a:xfrm>
          <a:prstGeom prst="rect">
            <a:avLst/>
          </a:prstGeom>
          <a:solidFill>
            <a:srgbClr val="D9D9D9"/>
          </a:solidFill>
        </p:spPr>
        <p:txBody>
          <a:bodyPr anchor="ctr"/>
          <a:lstStyle>
            <a:lvl1pPr algn="ctr">
              <a:defRPr/>
            </a:lvl1pPr>
          </a:lstStyle>
          <a:p>
            <a:r>
              <a:rPr lang="en-US" smtClean="0"/>
              <a:t>Click icon to add picture</a:t>
            </a:r>
            <a:endParaRPr lang="pt-PT"/>
          </a:p>
        </p:txBody>
      </p:sp>
      <p:sp>
        <p:nvSpPr>
          <p:cNvPr id="19" name="Picture Placeholder 17">
            <a:extLst>
              <a:ext uri="{FF2B5EF4-FFF2-40B4-BE49-F238E27FC236}">
                <a16:creationId xmlns="" xmlns:a16="http://schemas.microsoft.com/office/drawing/2014/main" id="{74E803A8-AB56-45EC-B2C1-515FBB73BB37}"/>
              </a:ext>
            </a:extLst>
          </p:cNvPr>
          <p:cNvSpPr>
            <a:spLocks noGrp="1"/>
          </p:cNvSpPr>
          <p:nvPr>
            <p:ph type="pic" sz="quarter" idx="11"/>
          </p:nvPr>
        </p:nvSpPr>
        <p:spPr>
          <a:xfrm>
            <a:off x="4841398" y="1903415"/>
            <a:ext cx="1089422" cy="1671637"/>
          </a:xfrm>
          <a:prstGeom prst="rect">
            <a:avLst/>
          </a:prstGeom>
          <a:solidFill>
            <a:srgbClr val="D9D9D9"/>
          </a:solidFill>
        </p:spPr>
        <p:txBody>
          <a:bodyPr anchor="ctr"/>
          <a:lstStyle>
            <a:lvl1pPr algn="ctr">
              <a:defRPr/>
            </a:lvl1pPr>
          </a:lstStyle>
          <a:p>
            <a:r>
              <a:rPr lang="en-US" smtClean="0"/>
              <a:t>Click icon to add picture</a:t>
            </a:r>
            <a:endParaRPr lang="pt-PT"/>
          </a:p>
        </p:txBody>
      </p:sp>
      <p:sp>
        <p:nvSpPr>
          <p:cNvPr id="20" name="Picture Placeholder 17">
            <a:extLst>
              <a:ext uri="{FF2B5EF4-FFF2-40B4-BE49-F238E27FC236}">
                <a16:creationId xmlns="" xmlns:a16="http://schemas.microsoft.com/office/drawing/2014/main" id="{9D1BE315-6BE9-4C05-9EDD-2BF1E943154E}"/>
              </a:ext>
            </a:extLst>
          </p:cNvPr>
          <p:cNvSpPr>
            <a:spLocks noGrp="1"/>
          </p:cNvSpPr>
          <p:nvPr>
            <p:ph type="pic" sz="quarter" idx="12"/>
          </p:nvPr>
        </p:nvSpPr>
        <p:spPr>
          <a:xfrm>
            <a:off x="468088" y="4379460"/>
            <a:ext cx="1089422" cy="1671637"/>
          </a:xfrm>
          <a:prstGeom prst="rect">
            <a:avLst/>
          </a:prstGeom>
          <a:solidFill>
            <a:srgbClr val="D9D9D9"/>
          </a:solidFill>
        </p:spPr>
        <p:txBody>
          <a:bodyPr anchor="ctr"/>
          <a:lstStyle>
            <a:lvl1pPr algn="ctr">
              <a:defRPr/>
            </a:lvl1pPr>
          </a:lstStyle>
          <a:p>
            <a:r>
              <a:rPr lang="en-US" smtClean="0"/>
              <a:t>Click icon to add picture</a:t>
            </a:r>
            <a:endParaRPr lang="pt-PT"/>
          </a:p>
        </p:txBody>
      </p:sp>
      <p:sp>
        <p:nvSpPr>
          <p:cNvPr id="21" name="Picture Placeholder 17">
            <a:extLst>
              <a:ext uri="{FF2B5EF4-FFF2-40B4-BE49-F238E27FC236}">
                <a16:creationId xmlns="" xmlns:a16="http://schemas.microsoft.com/office/drawing/2014/main" id="{1281E9B6-7C84-4FF5-B198-C8FC0C8924EE}"/>
              </a:ext>
            </a:extLst>
          </p:cNvPr>
          <p:cNvSpPr>
            <a:spLocks noGrp="1"/>
          </p:cNvSpPr>
          <p:nvPr>
            <p:ph type="pic" sz="quarter" idx="13"/>
          </p:nvPr>
        </p:nvSpPr>
        <p:spPr>
          <a:xfrm>
            <a:off x="4841398" y="4379460"/>
            <a:ext cx="1089422" cy="1671637"/>
          </a:xfrm>
          <a:prstGeom prst="rect">
            <a:avLst/>
          </a:prstGeom>
          <a:solidFill>
            <a:srgbClr val="D9D9D9"/>
          </a:solidFill>
        </p:spPr>
        <p:txBody>
          <a:bodyPr anchor="ctr"/>
          <a:lstStyle>
            <a:lvl1pPr algn="ctr">
              <a:defRPr/>
            </a:lvl1pPr>
          </a:lstStyle>
          <a:p>
            <a:r>
              <a:rPr lang="en-US" smtClean="0"/>
              <a:t>Click icon to add picture</a:t>
            </a:r>
            <a:endParaRPr lang="pt-PT"/>
          </a:p>
        </p:txBody>
      </p:sp>
      <p:sp>
        <p:nvSpPr>
          <p:cNvPr id="11"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1655677" y="1903415"/>
            <a:ext cx="2807978"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4" name="Text Placeholder 7">
            <a:extLst>
              <a:ext uri="{FF2B5EF4-FFF2-40B4-BE49-F238E27FC236}">
                <a16:creationId xmlns="" xmlns:a16="http://schemas.microsoft.com/office/drawing/2014/main" id="{9228FC83-C11D-47F2-8BDE-B10D125E5E87}"/>
              </a:ext>
            </a:extLst>
          </p:cNvPr>
          <p:cNvSpPr>
            <a:spLocks noGrp="1"/>
          </p:cNvSpPr>
          <p:nvPr>
            <p:ph type="body" sz="quarter" idx="33" hasCustomPrompt="1"/>
          </p:nvPr>
        </p:nvSpPr>
        <p:spPr>
          <a:xfrm>
            <a:off x="6030034" y="1903415"/>
            <a:ext cx="2807978"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7" name="Text Placeholder 7">
            <a:extLst>
              <a:ext uri="{FF2B5EF4-FFF2-40B4-BE49-F238E27FC236}">
                <a16:creationId xmlns="" xmlns:a16="http://schemas.microsoft.com/office/drawing/2014/main" id="{9228FC83-C11D-47F2-8BDE-B10D125E5E87}"/>
              </a:ext>
            </a:extLst>
          </p:cNvPr>
          <p:cNvSpPr>
            <a:spLocks noGrp="1"/>
          </p:cNvSpPr>
          <p:nvPr>
            <p:ph type="body" sz="quarter" idx="34" hasCustomPrompt="1"/>
          </p:nvPr>
        </p:nvSpPr>
        <p:spPr>
          <a:xfrm>
            <a:off x="1655677" y="4379460"/>
            <a:ext cx="2807978"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8"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6030034" y="4379460"/>
            <a:ext cx="2807978"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7973977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ab">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7" y="1494766"/>
            <a:ext cx="6559484"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18434"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858000" y="1828800"/>
            <a:ext cx="2286000" cy="16039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645021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ontact details">
    <p:spTree>
      <p:nvGrpSpPr>
        <p:cNvPr id="1" name=""/>
        <p:cNvGrpSpPr/>
        <p:nvPr/>
      </p:nvGrpSpPr>
      <p:grpSpPr>
        <a:xfrm>
          <a:off x="0" y="0"/>
          <a:ext cx="0" cy="0"/>
          <a:chOff x="0" y="0"/>
          <a:chExt cx="0" cy="0"/>
        </a:xfrm>
      </p:grpSpPr>
      <p:sp>
        <p:nvSpPr>
          <p:cNvPr id="15" name="Text Placeholder 4">
            <a:extLst>
              <a:ext uri="{FF2B5EF4-FFF2-40B4-BE49-F238E27FC236}">
                <a16:creationId xmlns="" xmlns:a16="http://schemas.microsoft.com/office/drawing/2014/main" id="{38EB8B05-1295-4FBE-8D2F-3BFEB534AE51}"/>
              </a:ext>
            </a:extLst>
          </p:cNvPr>
          <p:cNvSpPr>
            <a:spLocks noGrp="1"/>
          </p:cNvSpPr>
          <p:nvPr>
            <p:ph type="body" sz="quarter" idx="29"/>
          </p:nvPr>
        </p:nvSpPr>
        <p:spPr>
          <a:xfrm>
            <a:off x="4978587" y="662163"/>
            <a:ext cx="3662752"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smtClean="0"/>
              <a:t>Click to edit Master text styles</a:t>
            </a:r>
          </a:p>
        </p:txBody>
      </p:sp>
      <p:sp>
        <p:nvSpPr>
          <p:cNvPr id="16" name="Text Placeholder 4">
            <a:extLst>
              <a:ext uri="{FF2B5EF4-FFF2-40B4-BE49-F238E27FC236}">
                <a16:creationId xmlns="" xmlns:a16="http://schemas.microsoft.com/office/drawing/2014/main" id="{89F369BB-997D-4351-8E94-506F593BC826}"/>
              </a:ext>
            </a:extLst>
          </p:cNvPr>
          <p:cNvSpPr>
            <a:spLocks noGrp="1"/>
          </p:cNvSpPr>
          <p:nvPr>
            <p:ph type="body" sz="quarter" idx="30"/>
          </p:nvPr>
        </p:nvSpPr>
        <p:spPr>
          <a:xfrm>
            <a:off x="4978587" y="4374304"/>
            <a:ext cx="3662752"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smtClean="0"/>
              <a:t>Click to edit Master text styles</a:t>
            </a:r>
          </a:p>
        </p:txBody>
      </p:sp>
      <p:sp>
        <p:nvSpPr>
          <p:cNvPr id="17" name="Text Placeholder 7">
            <a:extLst>
              <a:ext uri="{FF2B5EF4-FFF2-40B4-BE49-F238E27FC236}">
                <a16:creationId xmlns="" xmlns:a16="http://schemas.microsoft.com/office/drawing/2014/main" id="{1DC896E0-16D3-438F-B293-ED80E1183A74}"/>
              </a:ext>
            </a:extLst>
          </p:cNvPr>
          <p:cNvSpPr>
            <a:spLocks noGrp="1"/>
          </p:cNvSpPr>
          <p:nvPr>
            <p:ph type="body" sz="quarter" idx="31"/>
          </p:nvPr>
        </p:nvSpPr>
        <p:spPr>
          <a:xfrm>
            <a:off x="4978588" y="4810706"/>
            <a:ext cx="3662753" cy="1717101"/>
          </a:xfrm>
          <a:prstGeom prst="rect">
            <a:avLst/>
          </a:prstGeom>
        </p:spPr>
        <p:txBody>
          <a:bodyPr>
            <a:noAutofit/>
          </a:bodyPr>
          <a:lstStyle>
            <a:lvl1pPr>
              <a:lnSpc>
                <a:spcPts val="1600"/>
              </a:lnSpc>
              <a:defRPr sz="1400"/>
            </a:lvl1pPr>
            <a:lvl2pPr marL="173038" indent="-168275">
              <a:lnSpc>
                <a:spcPts val="1400"/>
              </a:lnSpc>
              <a:defRPr sz="1200"/>
            </a:lvl2pPr>
            <a:lvl3pPr marL="347663" indent="-174625">
              <a:lnSpc>
                <a:spcPts val="1200"/>
              </a:lnSpc>
              <a:defRPr sz="1100"/>
            </a:lvl3pPr>
            <a:lvl4pPr marL="404813" indent="-115888">
              <a:lnSpc>
                <a:spcPts val="1100"/>
              </a:lnSpc>
              <a:defRPr sz="1000"/>
            </a:lvl4pPr>
            <a:lvl5pPr>
              <a:lnSpc>
                <a:spcPct val="100000"/>
              </a:lnSpc>
              <a:defRPr sz="1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8" name="Text Placeholder 7">
            <a:extLst>
              <a:ext uri="{FF2B5EF4-FFF2-40B4-BE49-F238E27FC236}">
                <a16:creationId xmlns="" xmlns:a16="http://schemas.microsoft.com/office/drawing/2014/main" id="{766AF42E-C565-4CFD-A0C6-69ADC5ED724D}"/>
              </a:ext>
            </a:extLst>
          </p:cNvPr>
          <p:cNvSpPr>
            <a:spLocks noGrp="1"/>
          </p:cNvSpPr>
          <p:nvPr>
            <p:ph type="body" sz="quarter" idx="32"/>
          </p:nvPr>
        </p:nvSpPr>
        <p:spPr>
          <a:xfrm>
            <a:off x="4978585" y="1265729"/>
            <a:ext cx="1486236"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smtClean="0"/>
              <a:t>Click to edit Master text styles</a:t>
            </a:r>
          </a:p>
        </p:txBody>
      </p:sp>
      <p:sp>
        <p:nvSpPr>
          <p:cNvPr id="19" name="Text Placeholder 7">
            <a:extLst>
              <a:ext uri="{FF2B5EF4-FFF2-40B4-BE49-F238E27FC236}">
                <a16:creationId xmlns="" xmlns:a16="http://schemas.microsoft.com/office/drawing/2014/main" id="{FEEE7B4B-7781-4178-8912-CB53DC7910B1}"/>
              </a:ext>
            </a:extLst>
          </p:cNvPr>
          <p:cNvSpPr>
            <a:spLocks noGrp="1"/>
          </p:cNvSpPr>
          <p:nvPr>
            <p:ph type="body" sz="quarter" idx="33"/>
          </p:nvPr>
        </p:nvSpPr>
        <p:spPr>
          <a:xfrm>
            <a:off x="7104822" y="1265729"/>
            <a:ext cx="1486236"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smtClean="0"/>
              <a:t>Click to edit Master text styles</a:t>
            </a:r>
          </a:p>
        </p:txBody>
      </p:sp>
      <p:sp>
        <p:nvSpPr>
          <p:cNvPr id="20" name="Text Placeholder 7">
            <a:extLst>
              <a:ext uri="{FF2B5EF4-FFF2-40B4-BE49-F238E27FC236}">
                <a16:creationId xmlns="" xmlns:a16="http://schemas.microsoft.com/office/drawing/2014/main" id="{65D71B9F-4F61-41D4-A7CC-FD63E71DC5A6}"/>
              </a:ext>
            </a:extLst>
          </p:cNvPr>
          <p:cNvSpPr>
            <a:spLocks noGrp="1"/>
          </p:cNvSpPr>
          <p:nvPr>
            <p:ph type="body" sz="quarter" idx="34"/>
          </p:nvPr>
        </p:nvSpPr>
        <p:spPr>
          <a:xfrm>
            <a:off x="4978585" y="2455551"/>
            <a:ext cx="1486236"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smtClean="0"/>
              <a:t>Click to edit Master text styles</a:t>
            </a:r>
          </a:p>
        </p:txBody>
      </p:sp>
      <p:sp>
        <p:nvSpPr>
          <p:cNvPr id="21" name="Text Placeholder 7">
            <a:extLst>
              <a:ext uri="{FF2B5EF4-FFF2-40B4-BE49-F238E27FC236}">
                <a16:creationId xmlns="" xmlns:a16="http://schemas.microsoft.com/office/drawing/2014/main" id="{1BD170B4-C089-4F45-8016-02293706DE36}"/>
              </a:ext>
            </a:extLst>
          </p:cNvPr>
          <p:cNvSpPr>
            <a:spLocks noGrp="1"/>
          </p:cNvSpPr>
          <p:nvPr>
            <p:ph type="body" sz="quarter" idx="35"/>
          </p:nvPr>
        </p:nvSpPr>
        <p:spPr>
          <a:xfrm>
            <a:off x="7104822" y="2455551"/>
            <a:ext cx="1486236"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smtClean="0"/>
              <a:t>Click to edit Master text styles</a:t>
            </a:r>
          </a:p>
        </p:txBody>
      </p:sp>
      <p:sp>
        <p:nvSpPr>
          <p:cNvPr id="22" name="Freeform: Shape 21">
            <a:extLst>
              <a:ext uri="{FF2B5EF4-FFF2-40B4-BE49-F238E27FC236}">
                <a16:creationId xmlns="" xmlns:a16="http://schemas.microsoft.com/office/drawing/2014/main" id="{E1D38B64-120F-4B33-BFE3-9536C55688C0}"/>
              </a:ext>
            </a:extLst>
          </p:cNvPr>
          <p:cNvSpPr>
            <a:spLocks/>
          </p:cNvSpPr>
          <p:nvPr userDrawn="1"/>
        </p:nvSpPr>
        <p:spPr bwMode="auto">
          <a:xfrm>
            <a:off x="0" y="0"/>
            <a:ext cx="4735698" cy="6858000"/>
          </a:xfrm>
          <a:custGeom>
            <a:avLst/>
            <a:gdLst>
              <a:gd name="connsiteX0" fmla="*/ 0 w 6314264"/>
              <a:gd name="connsiteY0" fmla="*/ 0 h 6850062"/>
              <a:gd name="connsiteX1" fmla="*/ 2371778 w 6314264"/>
              <a:gd name="connsiteY1" fmla="*/ 0 h 6850062"/>
              <a:gd name="connsiteX2" fmla="*/ 5821131 w 6314264"/>
              <a:gd name="connsiteY2" fmla="*/ 4462172 h 6850062"/>
              <a:gd name="connsiteX3" fmla="*/ 5967979 w 6314264"/>
              <a:gd name="connsiteY3" fmla="*/ 6737018 h 6850062"/>
              <a:gd name="connsiteX4" fmla="*/ 5901053 w 6314264"/>
              <a:gd name="connsiteY4" fmla="*/ 6850062 h 6850062"/>
              <a:gd name="connsiteX5" fmla="*/ 0 w 6314264"/>
              <a:gd name="connsiteY5" fmla="*/ 6850062 h 6850062"/>
              <a:gd name="connsiteX6" fmla="*/ 0 w 6314264"/>
              <a:gd name="connsiteY6" fmla="*/ 6791481 h 6850062"/>
              <a:gd name="connsiteX7" fmla="*/ 0 w 6314264"/>
              <a:gd name="connsiteY7" fmla="*/ 0 h 685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4264" h="6850062">
                <a:moveTo>
                  <a:pt x="0" y="0"/>
                </a:moveTo>
                <a:cubicBezTo>
                  <a:pt x="0" y="0"/>
                  <a:pt x="0" y="0"/>
                  <a:pt x="2371778" y="0"/>
                </a:cubicBezTo>
                <a:cubicBezTo>
                  <a:pt x="2402328" y="4520519"/>
                  <a:pt x="6334924" y="5918074"/>
                  <a:pt x="5821131" y="4462172"/>
                </a:cubicBezTo>
                <a:cubicBezTo>
                  <a:pt x="6272436" y="4633046"/>
                  <a:pt x="6588349" y="5598554"/>
                  <a:pt x="5967979" y="6737018"/>
                </a:cubicBezTo>
                <a:lnTo>
                  <a:pt x="5901053" y="6850062"/>
                </a:lnTo>
                <a:lnTo>
                  <a:pt x="0" y="6850062"/>
                </a:lnTo>
                <a:lnTo>
                  <a:pt x="0" y="6791481"/>
                </a:lnTo>
                <a:cubicBezTo>
                  <a:pt x="0" y="5305461"/>
                  <a:pt x="0" y="3143977"/>
                  <a:pt x="0" y="0"/>
                </a:cubicBezTo>
                <a:close/>
              </a:path>
            </a:pathLst>
          </a:custGeom>
          <a:solidFill>
            <a:srgbClr val="2C00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pt-PT"/>
          </a:p>
        </p:txBody>
      </p:sp>
      <p:sp>
        <p:nvSpPr>
          <p:cNvPr id="23" name="Freeform 26">
            <a:extLst>
              <a:ext uri="{FF2B5EF4-FFF2-40B4-BE49-F238E27FC236}">
                <a16:creationId xmlns="" xmlns:a16="http://schemas.microsoft.com/office/drawing/2014/main" id="{B017E329-98D6-4441-B449-FBAD88FAA377}"/>
              </a:ext>
            </a:extLst>
          </p:cNvPr>
          <p:cNvSpPr>
            <a:spLocks/>
          </p:cNvSpPr>
          <p:nvPr userDrawn="1"/>
        </p:nvSpPr>
        <p:spPr bwMode="auto">
          <a:xfrm>
            <a:off x="4266307" y="4703089"/>
            <a:ext cx="310754" cy="339383"/>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9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
        <p:nvSpPr>
          <p:cNvPr id="24" name="Freeform 27">
            <a:extLst>
              <a:ext uri="{FF2B5EF4-FFF2-40B4-BE49-F238E27FC236}">
                <a16:creationId xmlns="" xmlns:a16="http://schemas.microsoft.com/office/drawing/2014/main" id="{8015E310-A729-4C80-936F-71D663EE6DA7}"/>
              </a:ext>
            </a:extLst>
          </p:cNvPr>
          <p:cNvSpPr>
            <a:spLocks/>
          </p:cNvSpPr>
          <p:nvPr userDrawn="1"/>
        </p:nvSpPr>
        <p:spPr bwMode="auto">
          <a:xfrm>
            <a:off x="4103904" y="4458435"/>
            <a:ext cx="473158" cy="536142"/>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
        <p:nvSpPr>
          <p:cNvPr id="25" name="Text Placeholder 7">
            <a:extLst>
              <a:ext uri="{FF2B5EF4-FFF2-40B4-BE49-F238E27FC236}">
                <a16:creationId xmlns="" xmlns:a16="http://schemas.microsoft.com/office/drawing/2014/main" id="{BBB56F29-6918-4BD4-9377-61503A926466}"/>
              </a:ext>
            </a:extLst>
          </p:cNvPr>
          <p:cNvSpPr>
            <a:spLocks noGrp="1"/>
          </p:cNvSpPr>
          <p:nvPr>
            <p:ph type="body" sz="quarter" idx="36"/>
          </p:nvPr>
        </p:nvSpPr>
        <p:spPr>
          <a:xfrm>
            <a:off x="309522" y="4869077"/>
            <a:ext cx="2508065" cy="1088820"/>
          </a:xfrm>
          <a:prstGeom prst="rect">
            <a:avLst/>
          </a:prstGeom>
        </p:spPr>
        <p:txBody>
          <a:bodyPr anchor="b">
            <a:noAutofit/>
          </a:bodyPr>
          <a:lstStyle>
            <a:lvl1pPr>
              <a:lnSpc>
                <a:spcPts val="1600"/>
              </a:lnSpc>
              <a:spcAft>
                <a:spcPts val="0"/>
              </a:spcAft>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smtClean="0"/>
              <a:t>Click to edit Master text styles</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26"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27"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70698422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ext with Shapes - Layout4">
    <p:bg>
      <p:bgRef idx="1001">
        <a:schemeClr val="bg1"/>
      </p:bgRef>
    </p:bg>
    <p:spTree>
      <p:nvGrpSpPr>
        <p:cNvPr id="1" name=""/>
        <p:cNvGrpSpPr/>
        <p:nvPr/>
      </p:nvGrpSpPr>
      <p:grpSpPr>
        <a:xfrm>
          <a:off x="0" y="0"/>
          <a:ext cx="0" cy="0"/>
          <a:chOff x="0" y="0"/>
          <a:chExt cx="0" cy="0"/>
        </a:xfrm>
      </p:grpSpPr>
      <p:pic>
        <p:nvPicPr>
          <p:cNvPr id="16" name="Graphic 15">
            <a:extLst>
              <a:ext uri="{FF2B5EF4-FFF2-40B4-BE49-F238E27FC236}">
                <a16:creationId xmlns="" xmlns:a16="http://schemas.microsoft.com/office/drawing/2014/main" id="{9816AFFC-77B8-4D07-A4F8-5D71746F909B}"/>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t="9060"/>
          <a:stretch/>
        </p:blipFill>
        <p:spPr>
          <a:xfrm flipH="1">
            <a:off x="0" y="0"/>
            <a:ext cx="5046119" cy="6236668"/>
          </a:xfrm>
          <a:prstGeom prst="rect">
            <a:avLst/>
          </a:prstGeom>
        </p:spPr>
      </p:pic>
      <p:sp>
        <p:nvSpPr>
          <p:cNvPr id="19" name="Text Placeholder 7">
            <a:extLst>
              <a:ext uri="{FF2B5EF4-FFF2-40B4-BE49-F238E27FC236}">
                <a16:creationId xmlns="" xmlns:a16="http://schemas.microsoft.com/office/drawing/2014/main" id="{F44B07A7-FBF2-491D-B0F6-7A5448F53F32}"/>
              </a:ext>
            </a:extLst>
          </p:cNvPr>
          <p:cNvSpPr>
            <a:spLocks noGrp="1"/>
          </p:cNvSpPr>
          <p:nvPr>
            <p:ph type="body" sz="quarter" idx="35" hasCustomPrompt="1"/>
          </p:nvPr>
        </p:nvSpPr>
        <p:spPr>
          <a:xfrm>
            <a:off x="305992" y="2439343"/>
            <a:ext cx="3705134" cy="1008112"/>
          </a:xfrm>
          <a:prstGeom prst="rect">
            <a:avLst/>
          </a:prstGeom>
        </p:spPr>
        <p:txBody>
          <a:bodyPr anchor="t">
            <a:noAutofit/>
          </a:bodyPr>
          <a:lstStyle>
            <a:lvl1pPr algn="l">
              <a:lnSpc>
                <a:spcPts val="1800"/>
              </a:lnSpc>
              <a:spcAft>
                <a:spcPts val="600"/>
              </a:spcAft>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0" name="Text Placeholder 7">
            <a:extLst>
              <a:ext uri="{FF2B5EF4-FFF2-40B4-BE49-F238E27FC236}">
                <a16:creationId xmlns="" xmlns:a16="http://schemas.microsoft.com/office/drawing/2014/main" id="{6956FD36-565A-4468-BCC4-CB7785266950}"/>
              </a:ext>
            </a:extLst>
          </p:cNvPr>
          <p:cNvSpPr>
            <a:spLocks noGrp="1"/>
          </p:cNvSpPr>
          <p:nvPr>
            <p:ph type="body" sz="quarter" idx="36" hasCustomPrompt="1"/>
          </p:nvPr>
        </p:nvSpPr>
        <p:spPr>
          <a:xfrm>
            <a:off x="5922150" y="1404921"/>
            <a:ext cx="2915860"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1" name="Text Placeholder 7">
            <a:extLst>
              <a:ext uri="{FF2B5EF4-FFF2-40B4-BE49-F238E27FC236}">
                <a16:creationId xmlns="" xmlns:a16="http://schemas.microsoft.com/office/drawing/2014/main" id="{16278310-82AA-4E47-A510-E54DC245FB2B}"/>
              </a:ext>
            </a:extLst>
          </p:cNvPr>
          <p:cNvSpPr>
            <a:spLocks noGrp="1"/>
          </p:cNvSpPr>
          <p:nvPr>
            <p:ph type="body" sz="quarter" idx="37" hasCustomPrompt="1"/>
          </p:nvPr>
        </p:nvSpPr>
        <p:spPr>
          <a:xfrm>
            <a:off x="5922150" y="5918247"/>
            <a:ext cx="2915860"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2" name="Text Placeholder 7">
            <a:extLst>
              <a:ext uri="{FF2B5EF4-FFF2-40B4-BE49-F238E27FC236}">
                <a16:creationId xmlns="" xmlns:a16="http://schemas.microsoft.com/office/drawing/2014/main" id="{ABF327CC-2917-45F5-82B2-75A9F742E63A}"/>
              </a:ext>
            </a:extLst>
          </p:cNvPr>
          <p:cNvSpPr>
            <a:spLocks noGrp="1"/>
          </p:cNvSpPr>
          <p:nvPr>
            <p:ph type="body" sz="quarter" idx="38" hasCustomPrompt="1"/>
          </p:nvPr>
        </p:nvSpPr>
        <p:spPr>
          <a:xfrm>
            <a:off x="5922150" y="5015581"/>
            <a:ext cx="2915860"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3" name="Text Placeholder 7">
            <a:extLst>
              <a:ext uri="{FF2B5EF4-FFF2-40B4-BE49-F238E27FC236}">
                <a16:creationId xmlns="" xmlns:a16="http://schemas.microsoft.com/office/drawing/2014/main" id="{169195DA-4761-45A5-B68F-E20845F04F0C}"/>
              </a:ext>
            </a:extLst>
          </p:cNvPr>
          <p:cNvSpPr>
            <a:spLocks noGrp="1"/>
          </p:cNvSpPr>
          <p:nvPr>
            <p:ph type="body" sz="quarter" idx="39" hasCustomPrompt="1"/>
          </p:nvPr>
        </p:nvSpPr>
        <p:spPr>
          <a:xfrm>
            <a:off x="5922150" y="4112916"/>
            <a:ext cx="2915860"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4" name="Text Placeholder 7">
            <a:extLst>
              <a:ext uri="{FF2B5EF4-FFF2-40B4-BE49-F238E27FC236}">
                <a16:creationId xmlns="" xmlns:a16="http://schemas.microsoft.com/office/drawing/2014/main" id="{343313FC-7C2A-4C39-A322-E5328A14AED9}"/>
              </a:ext>
            </a:extLst>
          </p:cNvPr>
          <p:cNvSpPr>
            <a:spLocks noGrp="1"/>
          </p:cNvSpPr>
          <p:nvPr>
            <p:ph type="body" sz="quarter" idx="40" hasCustomPrompt="1"/>
          </p:nvPr>
        </p:nvSpPr>
        <p:spPr>
          <a:xfrm>
            <a:off x="5922150" y="3210251"/>
            <a:ext cx="2915860"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5" name="Text Placeholder 7">
            <a:extLst>
              <a:ext uri="{FF2B5EF4-FFF2-40B4-BE49-F238E27FC236}">
                <a16:creationId xmlns="" xmlns:a16="http://schemas.microsoft.com/office/drawing/2014/main" id="{C9E896F1-84B5-4E7A-BD88-FFAFED8559EB}"/>
              </a:ext>
            </a:extLst>
          </p:cNvPr>
          <p:cNvSpPr>
            <a:spLocks noGrp="1"/>
          </p:cNvSpPr>
          <p:nvPr>
            <p:ph type="body" sz="quarter" idx="41" hasCustomPrompt="1"/>
          </p:nvPr>
        </p:nvSpPr>
        <p:spPr>
          <a:xfrm>
            <a:off x="5922150" y="2307586"/>
            <a:ext cx="2915860"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1"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2" y="1447298"/>
            <a:ext cx="4103991" cy="863600"/>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2"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4"/>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606356751"/>
      </p:ext>
    </p:extLst>
  </p:cSld>
  <p:clrMapOvr>
    <a:overrideClrMapping bg1="lt1" tx1="dk1" bg2="lt2" tx2="dk2" accent1="accent1" accent2="accent2" accent3="accent3" accent4="accent4" accent5="accent5" accent6="accent6" hlink="hlink" folHlink="folHlink"/>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3-columns with signature circle">
    <p:bg>
      <p:bgRef idx="1001">
        <a:schemeClr val="bg1"/>
      </p:bgRef>
    </p:bg>
    <p:spTree>
      <p:nvGrpSpPr>
        <p:cNvPr id="1" name=""/>
        <p:cNvGrpSpPr/>
        <p:nvPr/>
      </p:nvGrpSpPr>
      <p:grpSpPr>
        <a:xfrm>
          <a:off x="0" y="0"/>
          <a:ext cx="0" cy="0"/>
          <a:chOff x="0" y="0"/>
          <a:chExt cx="0" cy="0"/>
        </a:xfrm>
      </p:grpSpPr>
      <p:sp>
        <p:nvSpPr>
          <p:cNvPr id="15" name="Rectangle 14">
            <a:extLst>
              <a:ext uri="{FF2B5EF4-FFF2-40B4-BE49-F238E27FC236}">
                <a16:creationId xmlns="" xmlns:a16="http://schemas.microsoft.com/office/drawing/2014/main" id="{46919663-CB01-46C8-8B1A-7D7C5FFB79D0}"/>
              </a:ext>
            </a:extLst>
          </p:cNvPr>
          <p:cNvSpPr/>
          <p:nvPr userDrawn="1"/>
        </p:nvSpPr>
        <p:spPr>
          <a:xfrm>
            <a:off x="748580" y="2708997"/>
            <a:ext cx="226314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Rectangle 15">
            <a:extLst>
              <a:ext uri="{FF2B5EF4-FFF2-40B4-BE49-F238E27FC236}">
                <a16:creationId xmlns="" xmlns:a16="http://schemas.microsoft.com/office/drawing/2014/main" id="{07A11129-008D-4898-86B9-B6C83562FA3A}"/>
              </a:ext>
            </a:extLst>
          </p:cNvPr>
          <p:cNvSpPr/>
          <p:nvPr userDrawn="1"/>
        </p:nvSpPr>
        <p:spPr>
          <a:xfrm>
            <a:off x="3450950" y="2744281"/>
            <a:ext cx="226314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7" name="Rectangle 16">
            <a:extLst>
              <a:ext uri="{FF2B5EF4-FFF2-40B4-BE49-F238E27FC236}">
                <a16:creationId xmlns="" xmlns:a16="http://schemas.microsoft.com/office/drawing/2014/main" id="{92D1F7AF-5F53-4627-A1CF-B58FCC387FCC}"/>
              </a:ext>
            </a:extLst>
          </p:cNvPr>
          <p:cNvSpPr/>
          <p:nvPr userDrawn="1"/>
        </p:nvSpPr>
        <p:spPr>
          <a:xfrm>
            <a:off x="6153319" y="2744281"/>
            <a:ext cx="226314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2" name="Oval 20">
            <a:extLst>
              <a:ext uri="{FF2B5EF4-FFF2-40B4-BE49-F238E27FC236}">
                <a16:creationId xmlns="" xmlns:a16="http://schemas.microsoft.com/office/drawing/2014/main" id="{C5DBDB28-88AB-4F14-9F73-9D7C1E6EE4B1}"/>
              </a:ext>
            </a:extLst>
          </p:cNvPr>
          <p:cNvSpPr/>
          <p:nvPr userDrawn="1"/>
        </p:nvSpPr>
        <p:spPr>
          <a:xfrm>
            <a:off x="6506129" y="1772818"/>
            <a:ext cx="1557527"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Oval 20">
            <a:extLst>
              <a:ext uri="{FF2B5EF4-FFF2-40B4-BE49-F238E27FC236}">
                <a16:creationId xmlns="" xmlns:a16="http://schemas.microsoft.com/office/drawing/2014/main" id="{2F532516-8DF9-44A4-935A-3131E96D437E}"/>
              </a:ext>
            </a:extLst>
          </p:cNvPr>
          <p:cNvSpPr/>
          <p:nvPr userDrawn="1"/>
        </p:nvSpPr>
        <p:spPr>
          <a:xfrm>
            <a:off x="3803757" y="1772818"/>
            <a:ext cx="1557527"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Oval 20">
            <a:extLst>
              <a:ext uri="{FF2B5EF4-FFF2-40B4-BE49-F238E27FC236}">
                <a16:creationId xmlns="" xmlns:a16="http://schemas.microsoft.com/office/drawing/2014/main" id="{41ACABC2-6590-4E4B-9507-376785C34C7E}"/>
              </a:ext>
            </a:extLst>
          </p:cNvPr>
          <p:cNvSpPr/>
          <p:nvPr userDrawn="1"/>
        </p:nvSpPr>
        <p:spPr>
          <a:xfrm>
            <a:off x="1101390" y="1772818"/>
            <a:ext cx="1557527"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2800" b="1"/>
          </a:p>
        </p:txBody>
      </p:sp>
      <p:sp>
        <p:nvSpPr>
          <p:cNvPr id="27" name="Text Placeholder 26">
            <a:extLst>
              <a:ext uri="{FF2B5EF4-FFF2-40B4-BE49-F238E27FC236}">
                <a16:creationId xmlns="" xmlns:a16="http://schemas.microsoft.com/office/drawing/2014/main" id="{EE342E13-99A8-4C50-9113-E5C3E8EF275E}"/>
              </a:ext>
            </a:extLst>
          </p:cNvPr>
          <p:cNvSpPr>
            <a:spLocks noGrp="1"/>
          </p:cNvSpPr>
          <p:nvPr>
            <p:ph type="body" sz="quarter" idx="10" hasCustomPrompt="1"/>
          </p:nvPr>
        </p:nvSpPr>
        <p:spPr>
          <a:xfrm>
            <a:off x="1259239" y="2492382"/>
            <a:ext cx="124182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8" name="Text Placeholder 26">
            <a:extLst>
              <a:ext uri="{FF2B5EF4-FFF2-40B4-BE49-F238E27FC236}">
                <a16:creationId xmlns="" xmlns:a16="http://schemas.microsoft.com/office/drawing/2014/main" id="{28BE06D5-C195-451B-AC35-95E3C649BB59}"/>
              </a:ext>
            </a:extLst>
          </p:cNvPr>
          <p:cNvSpPr>
            <a:spLocks noGrp="1"/>
          </p:cNvSpPr>
          <p:nvPr>
            <p:ph type="body" sz="quarter" idx="11" hasCustomPrompt="1"/>
          </p:nvPr>
        </p:nvSpPr>
        <p:spPr>
          <a:xfrm>
            <a:off x="3961609" y="2492903"/>
            <a:ext cx="124182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9" name="Text Placeholder 26">
            <a:extLst>
              <a:ext uri="{FF2B5EF4-FFF2-40B4-BE49-F238E27FC236}">
                <a16:creationId xmlns="" xmlns:a16="http://schemas.microsoft.com/office/drawing/2014/main" id="{303436BB-C15C-4765-BFF1-9337F7680429}"/>
              </a:ext>
            </a:extLst>
          </p:cNvPr>
          <p:cNvSpPr>
            <a:spLocks noGrp="1"/>
          </p:cNvSpPr>
          <p:nvPr>
            <p:ph type="body" sz="quarter" idx="12" hasCustomPrompt="1"/>
          </p:nvPr>
        </p:nvSpPr>
        <p:spPr>
          <a:xfrm>
            <a:off x="6663979" y="2465862"/>
            <a:ext cx="124182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31" name="Text Placeholder 30">
            <a:extLst>
              <a:ext uri="{FF2B5EF4-FFF2-40B4-BE49-F238E27FC236}">
                <a16:creationId xmlns="" xmlns:a16="http://schemas.microsoft.com/office/drawing/2014/main" id="{1162E3C5-6092-4641-B639-FF818E2DB588}"/>
              </a:ext>
            </a:extLst>
          </p:cNvPr>
          <p:cNvSpPr>
            <a:spLocks noGrp="1"/>
          </p:cNvSpPr>
          <p:nvPr>
            <p:ph type="body" sz="quarter" idx="13" hasCustomPrompt="1"/>
          </p:nvPr>
        </p:nvSpPr>
        <p:spPr>
          <a:xfrm>
            <a:off x="853831" y="4005263"/>
            <a:ext cx="2052638"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2" name="Text Placeholder 30">
            <a:extLst>
              <a:ext uri="{FF2B5EF4-FFF2-40B4-BE49-F238E27FC236}">
                <a16:creationId xmlns="" xmlns:a16="http://schemas.microsoft.com/office/drawing/2014/main" id="{B4C4A495-4C6A-49E0-8118-A975B2E88321}"/>
              </a:ext>
            </a:extLst>
          </p:cNvPr>
          <p:cNvSpPr>
            <a:spLocks noGrp="1"/>
          </p:cNvSpPr>
          <p:nvPr>
            <p:ph type="body" sz="quarter" idx="14" hasCustomPrompt="1"/>
          </p:nvPr>
        </p:nvSpPr>
        <p:spPr>
          <a:xfrm>
            <a:off x="3556201" y="4005064"/>
            <a:ext cx="2052638"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3" name="Text Placeholder 30">
            <a:extLst>
              <a:ext uri="{FF2B5EF4-FFF2-40B4-BE49-F238E27FC236}">
                <a16:creationId xmlns="" xmlns:a16="http://schemas.microsoft.com/office/drawing/2014/main" id="{8C784D9E-AFE4-47BA-87D1-E386C20ED64C}"/>
              </a:ext>
            </a:extLst>
          </p:cNvPr>
          <p:cNvSpPr>
            <a:spLocks noGrp="1"/>
          </p:cNvSpPr>
          <p:nvPr>
            <p:ph type="body" sz="quarter" idx="15" hasCustomPrompt="1"/>
          </p:nvPr>
        </p:nvSpPr>
        <p:spPr>
          <a:xfrm>
            <a:off x="6258571" y="4005064"/>
            <a:ext cx="2052638"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7" name="Text Placeholder 36">
            <a:extLst>
              <a:ext uri="{FF2B5EF4-FFF2-40B4-BE49-F238E27FC236}">
                <a16:creationId xmlns="" xmlns:a16="http://schemas.microsoft.com/office/drawing/2014/main" id="{38EBB49C-19EA-4D54-98F7-9E9FF53FD1B6}"/>
              </a:ext>
            </a:extLst>
          </p:cNvPr>
          <p:cNvSpPr>
            <a:spLocks noGrp="1"/>
          </p:cNvSpPr>
          <p:nvPr>
            <p:ph type="body" sz="quarter" idx="16" hasCustomPrompt="1"/>
          </p:nvPr>
        </p:nvSpPr>
        <p:spPr>
          <a:xfrm>
            <a:off x="6258571" y="4941895"/>
            <a:ext cx="2052638" cy="935037"/>
          </a:xfrm>
          <a:prstGeom prst="rect">
            <a:avLst/>
          </a:prstGeom>
        </p:spPr>
        <p:txBody>
          <a:bodyPr>
            <a:normAutofit/>
          </a:bodyPr>
          <a:lstStyle>
            <a:lvl1pPr>
              <a:defRPr sz="1400"/>
            </a:lvl1pPr>
          </a:lstStyle>
          <a:p>
            <a:pPr lvl="0"/>
            <a:r>
              <a:rPr lang="en-US" dirty="0"/>
              <a:t>Click to insert text</a:t>
            </a:r>
          </a:p>
        </p:txBody>
      </p:sp>
      <p:sp>
        <p:nvSpPr>
          <p:cNvPr id="38" name="Text Placeholder 36">
            <a:extLst>
              <a:ext uri="{FF2B5EF4-FFF2-40B4-BE49-F238E27FC236}">
                <a16:creationId xmlns="" xmlns:a16="http://schemas.microsoft.com/office/drawing/2014/main" id="{914F5F94-C619-4353-985D-517B9A1ED51A}"/>
              </a:ext>
            </a:extLst>
          </p:cNvPr>
          <p:cNvSpPr>
            <a:spLocks noGrp="1"/>
          </p:cNvSpPr>
          <p:nvPr>
            <p:ph type="body" sz="quarter" idx="17" hasCustomPrompt="1"/>
          </p:nvPr>
        </p:nvSpPr>
        <p:spPr>
          <a:xfrm>
            <a:off x="3556201" y="4919322"/>
            <a:ext cx="2052638" cy="935037"/>
          </a:xfrm>
          <a:prstGeom prst="rect">
            <a:avLst/>
          </a:prstGeom>
        </p:spPr>
        <p:txBody>
          <a:bodyPr>
            <a:normAutofit/>
          </a:bodyPr>
          <a:lstStyle>
            <a:lvl1pPr>
              <a:defRPr sz="1400"/>
            </a:lvl1pPr>
          </a:lstStyle>
          <a:p>
            <a:pPr lvl="0"/>
            <a:r>
              <a:rPr lang="en-US" dirty="0"/>
              <a:t>Click to insert text</a:t>
            </a:r>
          </a:p>
        </p:txBody>
      </p:sp>
      <p:sp>
        <p:nvSpPr>
          <p:cNvPr id="39" name="Text Placeholder 36">
            <a:extLst>
              <a:ext uri="{FF2B5EF4-FFF2-40B4-BE49-F238E27FC236}">
                <a16:creationId xmlns="" xmlns:a16="http://schemas.microsoft.com/office/drawing/2014/main" id="{43904984-B2AA-40BC-977A-39D263DD919B}"/>
              </a:ext>
            </a:extLst>
          </p:cNvPr>
          <p:cNvSpPr>
            <a:spLocks noGrp="1"/>
          </p:cNvSpPr>
          <p:nvPr>
            <p:ph type="body" sz="quarter" idx="18" hasCustomPrompt="1"/>
          </p:nvPr>
        </p:nvSpPr>
        <p:spPr>
          <a:xfrm>
            <a:off x="853831" y="4919322"/>
            <a:ext cx="2052638" cy="935037"/>
          </a:xfrm>
          <a:prstGeom prst="rect">
            <a:avLst/>
          </a:prstGeom>
        </p:spPr>
        <p:txBody>
          <a:bodyPr>
            <a:normAutofit/>
          </a:bodyPr>
          <a:lstStyle>
            <a:lvl1pPr>
              <a:defRPr sz="1400"/>
            </a:lvl1pPr>
          </a:lstStyle>
          <a:p>
            <a:pPr lvl="0"/>
            <a:r>
              <a:rPr lang="en-US" dirty="0"/>
              <a:t>Click to insert text</a:t>
            </a:r>
          </a:p>
        </p:txBody>
      </p:sp>
      <p:sp>
        <p:nvSpPr>
          <p:cNvPr id="18"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9"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79975423"/>
      </p:ext>
    </p:extLst>
  </p:cSld>
  <p:clrMapOvr>
    <a:overrideClrMapping bg1="lt1" tx1="dk1" bg2="lt2" tx2="dk2" accent1="accent1" accent2="accent2" accent3="accent3" accent4="accent4" accent5="accent5" accent6="accent6" hlink="hlink" folHlink="folHlink"/>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ext with Shapes - Layout5">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 xmlns:a16="http://schemas.microsoft.com/office/drawing/2014/main" id="{C50C01FB-E2BF-4470-A153-6F7BF3CCF3F9}"/>
              </a:ext>
            </a:extLst>
          </p:cNvPr>
          <p:cNvSpPr/>
          <p:nvPr userDrawn="1"/>
        </p:nvSpPr>
        <p:spPr>
          <a:xfrm>
            <a:off x="0" y="4437112"/>
            <a:ext cx="9144000" cy="2420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4" name="Text Placeholder 7">
            <a:extLst>
              <a:ext uri="{FF2B5EF4-FFF2-40B4-BE49-F238E27FC236}">
                <a16:creationId xmlns="" xmlns:a16="http://schemas.microsoft.com/office/drawing/2014/main" id="{A4F8F9B7-22AF-440B-AF0A-78B650932C21}"/>
              </a:ext>
            </a:extLst>
          </p:cNvPr>
          <p:cNvSpPr>
            <a:spLocks noGrp="1"/>
          </p:cNvSpPr>
          <p:nvPr>
            <p:ph type="body" sz="quarter" idx="32" hasCustomPrompt="1"/>
          </p:nvPr>
        </p:nvSpPr>
        <p:spPr>
          <a:xfrm>
            <a:off x="305991" y="1700808"/>
            <a:ext cx="4374356" cy="432048"/>
          </a:xfrm>
          <a:prstGeom prst="rect">
            <a:avLst/>
          </a:prstGeom>
        </p:spPr>
        <p:txBody>
          <a:bodyPr anchor="ctr">
            <a:noAutofit/>
          </a:bodyPr>
          <a:lstStyle>
            <a:lvl1pPr>
              <a:lnSpc>
                <a:spcPts val="2200"/>
              </a:lnSpc>
              <a:spcAft>
                <a:spcPts val="0"/>
              </a:spcAft>
              <a:defRPr sz="1800">
                <a:solidFill>
                  <a:srgbClr val="12ABDB"/>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title</a:t>
            </a:r>
          </a:p>
        </p:txBody>
      </p:sp>
      <p:pic>
        <p:nvPicPr>
          <p:cNvPr id="14" name="Graphic 13">
            <a:extLst>
              <a:ext uri="{FF2B5EF4-FFF2-40B4-BE49-F238E27FC236}">
                <a16:creationId xmlns="" xmlns:a16="http://schemas.microsoft.com/office/drawing/2014/main" id="{CBFCF213-9AB8-422B-8F8D-9F6A01ED15F1}"/>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r="13305" b="8553"/>
          <a:stretch>
            <a:fillRect/>
          </a:stretch>
        </p:blipFill>
        <p:spPr>
          <a:xfrm rot="19314106">
            <a:off x="7568555" y="-166652"/>
            <a:ext cx="2641971" cy="5177025"/>
          </a:xfrm>
          <a:custGeom>
            <a:avLst/>
            <a:gdLst>
              <a:gd name="connsiteX0" fmla="*/ 3522628 w 3522628"/>
              <a:gd name="connsiteY0" fmla="*/ 891962 h 5177025"/>
              <a:gd name="connsiteX1" fmla="*/ 162923 w 3522628"/>
              <a:gd name="connsiteY1" fmla="*/ 5177025 h 5177025"/>
              <a:gd name="connsiteX2" fmla="*/ 0 w 3522628"/>
              <a:gd name="connsiteY2" fmla="*/ 5049285 h 5177025"/>
              <a:gd name="connsiteX3" fmla="*/ 0 w 3522628"/>
              <a:gd name="connsiteY3" fmla="*/ 1923687 h 5177025"/>
              <a:gd name="connsiteX4" fmla="*/ 1508267 w 3522628"/>
              <a:gd name="connsiteY4" fmla="*/ 0 h 5177025"/>
              <a:gd name="connsiteX5" fmla="*/ 2384994 w 3522628"/>
              <a:gd name="connsiteY5" fmla="*/ 0 h 51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2628" h="5177025">
                <a:moveTo>
                  <a:pt x="3522628" y="891962"/>
                </a:moveTo>
                <a:lnTo>
                  <a:pt x="162923" y="5177025"/>
                </a:lnTo>
                <a:lnTo>
                  <a:pt x="0" y="5049285"/>
                </a:lnTo>
                <a:lnTo>
                  <a:pt x="0" y="1923687"/>
                </a:lnTo>
                <a:lnTo>
                  <a:pt x="1508267" y="0"/>
                </a:lnTo>
                <a:lnTo>
                  <a:pt x="2384994" y="0"/>
                </a:lnTo>
                <a:close/>
              </a:path>
            </a:pathLst>
          </a:custGeom>
        </p:spPr>
      </p:pic>
      <p:sp>
        <p:nvSpPr>
          <p:cNvPr id="40" name="Text Placeholder 7">
            <a:extLst>
              <a:ext uri="{FF2B5EF4-FFF2-40B4-BE49-F238E27FC236}">
                <a16:creationId xmlns="" xmlns:a16="http://schemas.microsoft.com/office/drawing/2014/main" id="{6343BDF6-D0DB-4726-8EA9-DA3DE0DFDE11}"/>
              </a:ext>
            </a:extLst>
          </p:cNvPr>
          <p:cNvSpPr>
            <a:spLocks noGrp="1"/>
          </p:cNvSpPr>
          <p:nvPr>
            <p:ph type="body" sz="quarter" idx="35" hasCustomPrompt="1"/>
          </p:nvPr>
        </p:nvSpPr>
        <p:spPr>
          <a:xfrm>
            <a:off x="463510" y="5585038"/>
            <a:ext cx="1269337"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1" name="Text Placeholder 7">
            <a:extLst>
              <a:ext uri="{FF2B5EF4-FFF2-40B4-BE49-F238E27FC236}">
                <a16:creationId xmlns="" xmlns:a16="http://schemas.microsoft.com/office/drawing/2014/main" id="{3B423489-C448-4223-A3F1-FAB0DF95C7E0}"/>
              </a:ext>
            </a:extLst>
          </p:cNvPr>
          <p:cNvSpPr>
            <a:spLocks noGrp="1"/>
          </p:cNvSpPr>
          <p:nvPr>
            <p:ph type="body" sz="quarter" idx="36" hasCustomPrompt="1"/>
          </p:nvPr>
        </p:nvSpPr>
        <p:spPr>
          <a:xfrm>
            <a:off x="1883370" y="5585038"/>
            <a:ext cx="1269337"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2" name="Text Placeholder 7">
            <a:extLst>
              <a:ext uri="{FF2B5EF4-FFF2-40B4-BE49-F238E27FC236}">
                <a16:creationId xmlns="" xmlns:a16="http://schemas.microsoft.com/office/drawing/2014/main" id="{415D3B99-29BD-4D4A-BD25-28628B5AD295}"/>
              </a:ext>
            </a:extLst>
          </p:cNvPr>
          <p:cNvSpPr>
            <a:spLocks noGrp="1"/>
          </p:cNvSpPr>
          <p:nvPr>
            <p:ph type="body" sz="quarter" idx="37" hasCustomPrompt="1"/>
          </p:nvPr>
        </p:nvSpPr>
        <p:spPr>
          <a:xfrm>
            <a:off x="3303231" y="5585038"/>
            <a:ext cx="1269337"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 xmlns:a16="http://schemas.microsoft.com/office/drawing/2014/main" id="{FB92CCBF-AD9B-4B1F-81E0-1F58CD476991}"/>
              </a:ext>
            </a:extLst>
          </p:cNvPr>
          <p:cNvSpPr>
            <a:spLocks noGrp="1"/>
          </p:cNvSpPr>
          <p:nvPr>
            <p:ph type="body" sz="quarter" idx="38" hasCustomPrompt="1"/>
          </p:nvPr>
        </p:nvSpPr>
        <p:spPr>
          <a:xfrm>
            <a:off x="4723091" y="5585038"/>
            <a:ext cx="1269337"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 xmlns:a16="http://schemas.microsoft.com/office/drawing/2014/main" id="{429263E9-C628-4DAE-AAF4-D4C456E5A7F2}"/>
              </a:ext>
            </a:extLst>
          </p:cNvPr>
          <p:cNvSpPr>
            <a:spLocks noGrp="1"/>
          </p:cNvSpPr>
          <p:nvPr>
            <p:ph type="body" sz="quarter" idx="39" hasCustomPrompt="1"/>
          </p:nvPr>
        </p:nvSpPr>
        <p:spPr>
          <a:xfrm>
            <a:off x="6142951" y="5585038"/>
            <a:ext cx="1269337"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 xmlns:a16="http://schemas.microsoft.com/office/drawing/2014/main" id="{266B7D82-19EF-4C8A-8D75-AEA2758E426F}"/>
              </a:ext>
            </a:extLst>
          </p:cNvPr>
          <p:cNvSpPr>
            <a:spLocks noGrp="1"/>
          </p:cNvSpPr>
          <p:nvPr>
            <p:ph type="body" sz="quarter" idx="40"/>
          </p:nvPr>
        </p:nvSpPr>
        <p:spPr>
          <a:xfrm>
            <a:off x="7562811" y="5585038"/>
            <a:ext cx="1269337" cy="432048"/>
          </a:xfrm>
          <a:prstGeom prst="rect">
            <a:avLst/>
          </a:prstGeom>
        </p:spPr>
        <p:txBody>
          <a:bodyPr anchor="ctr">
            <a:noAutofit/>
          </a:bodyPr>
          <a:lstStyle>
            <a:lvl1pPr algn="r">
              <a:lnSpc>
                <a:spcPts val="1600"/>
              </a:lnSpc>
              <a:defRPr sz="1400" b="1">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smtClean="0"/>
              <a:t>Click to edit Master text styles</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6"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4"/>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0" name="Text Placeholder 7">
            <a:extLst>
              <a:ext uri="{FF2B5EF4-FFF2-40B4-BE49-F238E27FC236}">
                <a16:creationId xmlns="" xmlns:a16="http://schemas.microsoft.com/office/drawing/2014/main" id="{9228FC83-C11D-47F2-8BDE-B10D125E5E87}"/>
              </a:ext>
            </a:extLst>
          </p:cNvPr>
          <p:cNvSpPr>
            <a:spLocks noGrp="1"/>
          </p:cNvSpPr>
          <p:nvPr>
            <p:ph type="body" sz="quarter" idx="41" hasCustomPrompt="1"/>
          </p:nvPr>
        </p:nvSpPr>
        <p:spPr>
          <a:xfrm>
            <a:off x="319866" y="2326863"/>
            <a:ext cx="2361924"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1" name="Text Placeholder 7">
            <a:extLst>
              <a:ext uri="{FF2B5EF4-FFF2-40B4-BE49-F238E27FC236}">
                <a16:creationId xmlns="" xmlns:a16="http://schemas.microsoft.com/office/drawing/2014/main" id="{9228FC83-C11D-47F2-8BDE-B10D125E5E87}"/>
              </a:ext>
            </a:extLst>
          </p:cNvPr>
          <p:cNvSpPr>
            <a:spLocks noGrp="1"/>
          </p:cNvSpPr>
          <p:nvPr>
            <p:ph type="body" sz="quarter" idx="42" hasCustomPrompt="1"/>
          </p:nvPr>
        </p:nvSpPr>
        <p:spPr>
          <a:xfrm>
            <a:off x="2895516" y="2326863"/>
            <a:ext cx="2361924"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 xmlns:a16="http://schemas.microsoft.com/office/drawing/2014/main" id="{9228FC83-C11D-47F2-8BDE-B10D125E5E87}"/>
              </a:ext>
            </a:extLst>
          </p:cNvPr>
          <p:cNvSpPr>
            <a:spLocks noGrp="1"/>
          </p:cNvSpPr>
          <p:nvPr>
            <p:ph type="body" sz="quarter" idx="43" hasCustomPrompt="1"/>
          </p:nvPr>
        </p:nvSpPr>
        <p:spPr>
          <a:xfrm>
            <a:off x="5471165" y="2326863"/>
            <a:ext cx="2361924"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3"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 xmlns:asvg="http://schemas.microsoft.com/office/drawing/2016/SVG/main" r:embed="rId6"/>
              </a:ext>
            </a:extLst>
          </a:blip>
          <a:srcRect l="81836" t="-4713" b="16530"/>
          <a:stretch/>
        </p:blipFill>
        <p:spPr>
          <a:xfrm>
            <a:off x="8660846" y="188640"/>
            <a:ext cx="318267" cy="459624"/>
          </a:xfrm>
          <a:prstGeom prst="rect">
            <a:avLst/>
          </a:prstGeom>
        </p:spPr>
      </p:pic>
      <p:cxnSp>
        <p:nvCxnSpPr>
          <p:cNvPr id="24" name="Straight Connector 23">
            <a:extLst>
              <a:ext uri="{FF2B5EF4-FFF2-40B4-BE49-F238E27FC236}">
                <a16:creationId xmlns="" xmlns:a16="http://schemas.microsoft.com/office/drawing/2014/main" id="{0FF5023A-0693-40EF-A144-6A5D8AD8789F}"/>
              </a:ext>
            </a:extLst>
          </p:cNvPr>
          <p:cNvCxnSpPr>
            <a:cxnSpLocks/>
          </p:cNvCxnSpPr>
          <p:nvPr userDrawn="1"/>
        </p:nvCxnSpPr>
        <p:spPr>
          <a:xfrm>
            <a:off x="305992" y="2235647"/>
            <a:ext cx="7527098" cy="0"/>
          </a:xfrm>
          <a:prstGeom prst="line">
            <a:avLst/>
          </a:prstGeom>
          <a:solidFill>
            <a:schemeClr val="tx1"/>
          </a:solidFill>
          <a:ln w="47625" cap="flat">
            <a:solidFill>
              <a:schemeClr val="bg1">
                <a:lumMod val="85000"/>
              </a:schemeClr>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5450993"/>
      </p:ext>
    </p:extLst>
  </p:cSld>
  <p:clrMapOvr>
    <a:overrideClrMapping bg1="lt1" tx1="dk1" bg2="lt2" tx2="dk2" accent1="accent1" accent2="accent2" accent3="accent3" accent4="accent4" accent5="accent5" accent6="accent6" hlink="hlink" folHlink="folHlink"/>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Organization Chart">
    <p:bg>
      <p:bgRef idx="1001">
        <a:schemeClr val="bg1"/>
      </p:bgRef>
    </p:bg>
    <p:spTree>
      <p:nvGrpSpPr>
        <p:cNvPr id="1" name=""/>
        <p:cNvGrpSpPr/>
        <p:nvPr/>
      </p:nvGrpSpPr>
      <p:grpSpPr>
        <a:xfrm>
          <a:off x="0" y="0"/>
          <a:ext cx="0" cy="0"/>
          <a:chOff x="0" y="0"/>
          <a:chExt cx="0" cy="0"/>
        </a:xfrm>
      </p:grpSpPr>
      <p:sp>
        <p:nvSpPr>
          <p:cNvPr id="42" name="Text Placeholder 7">
            <a:extLst>
              <a:ext uri="{FF2B5EF4-FFF2-40B4-BE49-F238E27FC236}">
                <a16:creationId xmlns="" xmlns:a16="http://schemas.microsoft.com/office/drawing/2014/main" id="{5889F4BD-9B8F-420C-96FD-C732EE0EE6BD}"/>
              </a:ext>
            </a:extLst>
          </p:cNvPr>
          <p:cNvSpPr>
            <a:spLocks noGrp="1"/>
          </p:cNvSpPr>
          <p:nvPr>
            <p:ph type="body" sz="quarter" idx="38" hasCustomPrompt="1"/>
          </p:nvPr>
        </p:nvSpPr>
        <p:spPr>
          <a:xfrm>
            <a:off x="500063" y="5733255"/>
            <a:ext cx="1454943"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 xmlns:a16="http://schemas.microsoft.com/office/drawing/2014/main" id="{E26F6CC5-0FBD-4B39-8067-DA4CA3D08DF5}"/>
              </a:ext>
            </a:extLst>
          </p:cNvPr>
          <p:cNvSpPr>
            <a:spLocks noGrp="1"/>
          </p:cNvSpPr>
          <p:nvPr>
            <p:ph type="body" sz="quarter" idx="39" hasCustomPrompt="1"/>
          </p:nvPr>
        </p:nvSpPr>
        <p:spPr>
          <a:xfrm>
            <a:off x="2095625" y="5737641"/>
            <a:ext cx="1454943"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 xmlns:a16="http://schemas.microsoft.com/office/drawing/2014/main" id="{6D83DCD9-FC24-4ACE-8B52-269E78EA5154}"/>
              </a:ext>
            </a:extLst>
          </p:cNvPr>
          <p:cNvSpPr>
            <a:spLocks noGrp="1"/>
          </p:cNvSpPr>
          <p:nvPr>
            <p:ph type="body" sz="quarter" idx="40" hasCustomPrompt="1"/>
          </p:nvPr>
        </p:nvSpPr>
        <p:spPr>
          <a:xfrm>
            <a:off x="3695606" y="5737641"/>
            <a:ext cx="1454943"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 xmlns:a16="http://schemas.microsoft.com/office/drawing/2014/main" id="{75441542-8C67-4120-B77E-FF0148E22F4B}"/>
              </a:ext>
            </a:extLst>
          </p:cNvPr>
          <p:cNvSpPr>
            <a:spLocks noGrp="1"/>
          </p:cNvSpPr>
          <p:nvPr>
            <p:ph type="body" sz="quarter" idx="41" hasCustomPrompt="1"/>
          </p:nvPr>
        </p:nvSpPr>
        <p:spPr>
          <a:xfrm>
            <a:off x="5295152" y="5733156"/>
            <a:ext cx="1454943"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6" name="Text Placeholder 7">
            <a:extLst>
              <a:ext uri="{FF2B5EF4-FFF2-40B4-BE49-F238E27FC236}">
                <a16:creationId xmlns="" xmlns:a16="http://schemas.microsoft.com/office/drawing/2014/main" id="{B4323275-6F19-499D-9A1B-2C56B8029E99}"/>
              </a:ext>
            </a:extLst>
          </p:cNvPr>
          <p:cNvSpPr>
            <a:spLocks noGrp="1"/>
          </p:cNvSpPr>
          <p:nvPr>
            <p:ph type="body" sz="quarter" idx="42" hasCustomPrompt="1"/>
          </p:nvPr>
        </p:nvSpPr>
        <p:spPr>
          <a:xfrm>
            <a:off x="6894695" y="5733156"/>
            <a:ext cx="1454943"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9" name="Text Placeholder 7">
            <a:extLst>
              <a:ext uri="{FF2B5EF4-FFF2-40B4-BE49-F238E27FC236}">
                <a16:creationId xmlns="" xmlns:a16="http://schemas.microsoft.com/office/drawing/2014/main" id="{5AAEF36F-2753-4DC6-898C-49B56113E4F4}"/>
              </a:ext>
            </a:extLst>
          </p:cNvPr>
          <p:cNvSpPr>
            <a:spLocks noGrp="1"/>
          </p:cNvSpPr>
          <p:nvPr>
            <p:ph type="body" sz="quarter" idx="37" hasCustomPrompt="1"/>
          </p:nvPr>
        </p:nvSpPr>
        <p:spPr>
          <a:xfrm>
            <a:off x="2735796" y="1958081"/>
            <a:ext cx="1080120" cy="1152128"/>
          </a:xfrm>
          <a:prstGeom prst="rect">
            <a:avLst/>
          </a:prstGeom>
          <a:solidFill>
            <a:srgbClr val="0070AD"/>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37" name="Text Placeholder 7">
            <a:extLst>
              <a:ext uri="{FF2B5EF4-FFF2-40B4-BE49-F238E27FC236}">
                <a16:creationId xmlns="" xmlns:a16="http://schemas.microsoft.com/office/drawing/2014/main" id="{AD94FF36-F4B8-4ED6-BB44-FDBFDBFA2A1C}"/>
              </a:ext>
            </a:extLst>
          </p:cNvPr>
          <p:cNvSpPr>
            <a:spLocks noGrp="1"/>
          </p:cNvSpPr>
          <p:nvPr>
            <p:ph type="body" sz="quarter" idx="35" hasCustomPrompt="1"/>
          </p:nvPr>
        </p:nvSpPr>
        <p:spPr>
          <a:xfrm>
            <a:off x="4788024" y="3428999"/>
            <a:ext cx="108012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8" name="Rectangle 7">
            <a:extLst>
              <a:ext uri="{FF2B5EF4-FFF2-40B4-BE49-F238E27FC236}">
                <a16:creationId xmlns="" xmlns:a16="http://schemas.microsoft.com/office/drawing/2014/main" id="{404E50B0-1D58-4F15-A351-E3515806816D}"/>
              </a:ext>
            </a:extLst>
          </p:cNvPr>
          <p:cNvSpPr/>
          <p:nvPr/>
        </p:nvSpPr>
        <p:spPr>
          <a:xfrm>
            <a:off x="2692462" y="1916832"/>
            <a:ext cx="3759080"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2" name="Rectangle 11">
            <a:extLst>
              <a:ext uri="{FF2B5EF4-FFF2-40B4-BE49-F238E27FC236}">
                <a16:creationId xmlns="" xmlns:a16="http://schemas.microsoft.com/office/drawing/2014/main" id="{AE59D603-4EF9-47FC-B148-3573A831D791}"/>
              </a:ext>
            </a:extLst>
          </p:cNvPr>
          <p:cNvSpPr/>
          <p:nvPr/>
        </p:nvSpPr>
        <p:spPr>
          <a:xfrm>
            <a:off x="4753363" y="3389316"/>
            <a:ext cx="3759080"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6" name="Rectangle 15">
            <a:extLst>
              <a:ext uri="{FF2B5EF4-FFF2-40B4-BE49-F238E27FC236}">
                <a16:creationId xmlns="" xmlns:a16="http://schemas.microsoft.com/office/drawing/2014/main" id="{58AC5158-E8A1-44A7-8617-AC56F0DD1719}"/>
              </a:ext>
            </a:extLst>
          </p:cNvPr>
          <p:cNvSpPr/>
          <p:nvPr/>
        </p:nvSpPr>
        <p:spPr>
          <a:xfrm>
            <a:off x="629842" y="3389316"/>
            <a:ext cx="3759080"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7" name="TextBox 16">
            <a:extLst>
              <a:ext uri="{FF2B5EF4-FFF2-40B4-BE49-F238E27FC236}">
                <a16:creationId xmlns="" xmlns:a16="http://schemas.microsoft.com/office/drawing/2014/main" id="{C761E736-25EA-4914-A717-28A039625E8C}"/>
              </a:ext>
            </a:extLst>
          </p:cNvPr>
          <p:cNvSpPr txBox="1"/>
          <p:nvPr/>
        </p:nvSpPr>
        <p:spPr>
          <a:xfrm>
            <a:off x="662510" y="3711981"/>
            <a:ext cx="929813" cy="510909"/>
          </a:xfrm>
          <a:prstGeom prst="rect">
            <a:avLst/>
          </a:prstGeom>
          <a:noFill/>
        </p:spPr>
        <p:txBody>
          <a:bodyPr wrap="square" rtlCol="0">
            <a:spAutoFit/>
          </a:bodyPr>
          <a:lstStyle/>
          <a:p>
            <a:pPr algn="r">
              <a:lnSpc>
                <a:spcPct val="85000"/>
              </a:lnSpc>
            </a:pPr>
            <a:r>
              <a:rPr lang="en-US" sz="1600" b="1" kern="0" dirty="0">
                <a:solidFill>
                  <a:schemeClr val="bg1"/>
                </a:solidFill>
                <a:latin typeface="+mj-lt"/>
                <a:ea typeface="Georgia" charset="0"/>
                <a:cs typeface="Georgia" charset="0"/>
                <a:sym typeface="Arial"/>
              </a:rPr>
              <a:t>Group Name</a:t>
            </a:r>
          </a:p>
        </p:txBody>
      </p:sp>
      <p:cxnSp>
        <p:nvCxnSpPr>
          <p:cNvPr id="19" name="Straight Connector 18">
            <a:extLst>
              <a:ext uri="{FF2B5EF4-FFF2-40B4-BE49-F238E27FC236}">
                <a16:creationId xmlns="" xmlns:a16="http://schemas.microsoft.com/office/drawing/2014/main" id="{A898D83E-9F4A-4269-9BEB-326164B60B7C}"/>
              </a:ext>
            </a:extLst>
          </p:cNvPr>
          <p:cNvCxnSpPr>
            <a:cxnSpLocks/>
          </p:cNvCxnSpPr>
          <p:nvPr userDrawn="1"/>
        </p:nvCxnSpPr>
        <p:spPr>
          <a:xfrm>
            <a:off x="3275856"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 xmlns:a16="http://schemas.microsoft.com/office/drawing/2014/main" id="{787D369E-74E6-4DE1-ADB0-EB6EF05664B8}"/>
              </a:ext>
            </a:extLst>
          </p:cNvPr>
          <p:cNvCxnSpPr>
            <a:cxnSpLocks/>
          </p:cNvCxnSpPr>
          <p:nvPr userDrawn="1"/>
        </p:nvCxnSpPr>
        <p:spPr>
          <a:xfrm>
            <a:off x="5328084"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 xmlns:a16="http://schemas.microsoft.com/office/drawing/2014/main" id="{37AB8857-3B0E-4067-BC64-A4C0AE330199}"/>
              </a:ext>
            </a:extLst>
          </p:cNvPr>
          <p:cNvCxnSpPr>
            <a:cxnSpLocks/>
          </p:cNvCxnSpPr>
          <p:nvPr userDrawn="1"/>
        </p:nvCxnSpPr>
        <p:spPr>
          <a:xfrm>
            <a:off x="4409982" y="4004369"/>
            <a:ext cx="324036"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 xmlns:a16="http://schemas.microsoft.com/office/drawing/2014/main" id="{038843B7-B08D-445C-8E69-55E9ADD60136}"/>
              </a:ext>
            </a:extLst>
          </p:cNvPr>
          <p:cNvCxnSpPr>
            <a:cxnSpLocks/>
          </p:cNvCxnSpPr>
          <p:nvPr userDrawn="1"/>
        </p:nvCxnSpPr>
        <p:spPr>
          <a:xfrm>
            <a:off x="2033718" y="4653135"/>
            <a:ext cx="0" cy="504056"/>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 xmlns:a16="http://schemas.microsoft.com/office/drawing/2014/main" id="{65716183-FC6B-4383-8EF6-37E5349AAF9A}"/>
              </a:ext>
            </a:extLst>
          </p:cNvPr>
          <p:cNvCxnSpPr>
            <a:cxnSpLocks/>
          </p:cNvCxnSpPr>
          <p:nvPr userDrawn="1"/>
        </p:nvCxnSpPr>
        <p:spPr>
          <a:xfrm>
            <a:off x="1209340" y="5226817"/>
            <a:ext cx="6441002" cy="0"/>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 xmlns:a16="http://schemas.microsoft.com/office/drawing/2014/main" id="{C480400D-CA47-444B-970B-5A484E54E6A1}"/>
              </a:ext>
            </a:extLst>
          </p:cNvPr>
          <p:cNvCxnSpPr>
            <a:cxnSpLocks/>
          </p:cNvCxnSpPr>
          <p:nvPr userDrawn="1"/>
        </p:nvCxnSpPr>
        <p:spPr>
          <a:xfrm>
            <a:off x="1223768" y="5229107"/>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 xmlns:a16="http://schemas.microsoft.com/office/drawing/2014/main" id="{813536BE-88C6-4525-9D18-D74E0DCB4682}"/>
              </a:ext>
            </a:extLst>
          </p:cNvPr>
          <p:cNvCxnSpPr>
            <a:cxnSpLocks/>
          </p:cNvCxnSpPr>
          <p:nvPr userDrawn="1"/>
        </p:nvCxnSpPr>
        <p:spPr>
          <a:xfrm>
            <a:off x="2823313" y="5229206"/>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 xmlns:a16="http://schemas.microsoft.com/office/drawing/2014/main" id="{01B274A1-2898-403F-9A81-C1625F15BF58}"/>
              </a:ext>
            </a:extLst>
          </p:cNvPr>
          <p:cNvCxnSpPr>
            <a:cxnSpLocks/>
          </p:cNvCxnSpPr>
          <p:nvPr userDrawn="1"/>
        </p:nvCxnSpPr>
        <p:spPr>
          <a:xfrm>
            <a:off x="4422858" y="5229206"/>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 xmlns:a16="http://schemas.microsoft.com/office/drawing/2014/main" id="{CC25A9B7-5673-4E49-ABD6-8D0E06EDD927}"/>
              </a:ext>
            </a:extLst>
          </p:cNvPr>
          <p:cNvCxnSpPr>
            <a:cxnSpLocks/>
          </p:cNvCxnSpPr>
          <p:nvPr userDrawn="1"/>
        </p:nvCxnSpPr>
        <p:spPr>
          <a:xfrm>
            <a:off x="6022403" y="5229206"/>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 xmlns:a16="http://schemas.microsoft.com/office/drawing/2014/main" id="{D026C540-9EA3-4699-A6BC-DF9BDF921E83}"/>
              </a:ext>
            </a:extLst>
          </p:cNvPr>
          <p:cNvCxnSpPr>
            <a:cxnSpLocks/>
          </p:cNvCxnSpPr>
          <p:nvPr userDrawn="1"/>
        </p:nvCxnSpPr>
        <p:spPr>
          <a:xfrm>
            <a:off x="7634450" y="5219681"/>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sp>
        <p:nvSpPr>
          <p:cNvPr id="34" name="Text Placeholder 7">
            <a:extLst>
              <a:ext uri="{FF2B5EF4-FFF2-40B4-BE49-F238E27FC236}">
                <a16:creationId xmlns="" xmlns:a16="http://schemas.microsoft.com/office/drawing/2014/main" id="{0853CDE9-3036-46C6-AB9B-6C5E6B531E6E}"/>
              </a:ext>
            </a:extLst>
          </p:cNvPr>
          <p:cNvSpPr>
            <a:spLocks noGrp="1"/>
          </p:cNvSpPr>
          <p:nvPr>
            <p:ph type="body" sz="quarter" idx="32" hasCustomPrompt="1"/>
          </p:nvPr>
        </p:nvSpPr>
        <p:spPr>
          <a:xfrm>
            <a:off x="3868131" y="2091773"/>
            <a:ext cx="2486069"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5" name="Text Placeholder 7">
            <a:extLst>
              <a:ext uri="{FF2B5EF4-FFF2-40B4-BE49-F238E27FC236}">
                <a16:creationId xmlns="" xmlns:a16="http://schemas.microsoft.com/office/drawing/2014/main" id="{41BEF085-D952-4028-B6B4-18F2CB2BE51E}"/>
              </a:ext>
            </a:extLst>
          </p:cNvPr>
          <p:cNvSpPr>
            <a:spLocks noGrp="1"/>
          </p:cNvSpPr>
          <p:nvPr>
            <p:ph type="body" sz="quarter" idx="33" hasCustomPrompt="1"/>
          </p:nvPr>
        </p:nvSpPr>
        <p:spPr>
          <a:xfrm>
            <a:off x="1793884" y="3564257"/>
            <a:ext cx="2486069"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6" name="Text Placeholder 7">
            <a:extLst>
              <a:ext uri="{FF2B5EF4-FFF2-40B4-BE49-F238E27FC236}">
                <a16:creationId xmlns="" xmlns:a16="http://schemas.microsoft.com/office/drawing/2014/main" id="{25AB3DC5-A8F4-44C0-B0E0-2B42559A081F}"/>
              </a:ext>
            </a:extLst>
          </p:cNvPr>
          <p:cNvSpPr>
            <a:spLocks noGrp="1"/>
          </p:cNvSpPr>
          <p:nvPr>
            <p:ph type="body" sz="quarter" idx="34" hasCustomPrompt="1"/>
          </p:nvPr>
        </p:nvSpPr>
        <p:spPr>
          <a:xfrm>
            <a:off x="5922469" y="3564257"/>
            <a:ext cx="2486069"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8" name="Text Placeholder 7">
            <a:extLst>
              <a:ext uri="{FF2B5EF4-FFF2-40B4-BE49-F238E27FC236}">
                <a16:creationId xmlns="" xmlns:a16="http://schemas.microsoft.com/office/drawing/2014/main" id="{C9C72BE0-AF43-4AA8-8142-178566D9F143}"/>
              </a:ext>
            </a:extLst>
          </p:cNvPr>
          <p:cNvSpPr>
            <a:spLocks noGrp="1"/>
          </p:cNvSpPr>
          <p:nvPr>
            <p:ph type="body" sz="quarter" idx="36" hasCustomPrompt="1"/>
          </p:nvPr>
        </p:nvSpPr>
        <p:spPr>
          <a:xfrm>
            <a:off x="660797" y="3428106"/>
            <a:ext cx="108012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41"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47"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4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49"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50"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41772439"/>
      </p:ext>
    </p:extLst>
  </p:cSld>
  <p:clrMapOvr>
    <a:overrideClrMapping bg1="lt1" tx1="dk1" bg2="lt2" tx2="dk2" accent1="accent1" accent2="accent2" accent3="accent3" accent4="accent4" accent5="accent5" accent6="accent6" hlink="hlink" folHlink="folHlink"/>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losing1">
    <p:spTree>
      <p:nvGrpSpPr>
        <p:cNvPr id="1" name=""/>
        <p:cNvGrpSpPr/>
        <p:nvPr/>
      </p:nvGrpSpPr>
      <p:grpSpPr>
        <a:xfrm>
          <a:off x="0" y="0"/>
          <a:ext cx="0" cy="0"/>
          <a:chOff x="0" y="0"/>
          <a:chExt cx="0" cy="0"/>
        </a:xfrm>
      </p:grpSpPr>
      <p:sp>
        <p:nvSpPr>
          <p:cNvPr id="7" name="Rectangle 6"/>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reeform 5"/>
          <p:cNvSpPr>
            <a:spLocks/>
          </p:cNvSpPr>
          <p:nvPr userDrawn="1"/>
        </p:nvSpPr>
        <p:spPr bwMode="auto">
          <a:xfrm>
            <a:off x="-932257" y="-2656920"/>
            <a:ext cx="8076009" cy="11443496"/>
          </a:xfrm>
          <a:custGeom>
            <a:avLst/>
            <a:gdLst>
              <a:gd name="T0" fmla="*/ 854 w 3407"/>
              <a:gd name="T1" fmla="*/ 0 h 3621"/>
              <a:gd name="T2" fmla="*/ 0 w 3407"/>
              <a:gd name="T3" fmla="*/ 0 h 3621"/>
              <a:gd name="T4" fmla="*/ 0 w 3407"/>
              <a:gd name="T5" fmla="*/ 3621 h 3621"/>
              <a:gd name="T6" fmla="*/ 3407 w 3407"/>
              <a:gd name="T7" fmla="*/ 3621 h 3621"/>
              <a:gd name="T8" fmla="*/ 3407 w 3407"/>
              <a:gd name="T9" fmla="*/ 3617 h 3621"/>
              <a:gd name="T10" fmla="*/ 179 w 3407"/>
              <a:gd name="T11" fmla="*/ 3617 h 3621"/>
              <a:gd name="T12" fmla="*/ 2096 w 3407"/>
              <a:gd name="T13" fmla="*/ 1606 h 3621"/>
              <a:gd name="T14" fmla="*/ 854 w 3407"/>
              <a:gd name="T15" fmla="*/ 0 h 36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07" h="3621">
                <a:moveTo>
                  <a:pt x="854" y="0"/>
                </a:moveTo>
                <a:cubicBezTo>
                  <a:pt x="0" y="0"/>
                  <a:pt x="0" y="0"/>
                  <a:pt x="0" y="0"/>
                </a:cubicBezTo>
                <a:cubicBezTo>
                  <a:pt x="0" y="3621"/>
                  <a:pt x="0" y="3621"/>
                  <a:pt x="0" y="3621"/>
                </a:cubicBezTo>
                <a:cubicBezTo>
                  <a:pt x="3407" y="3621"/>
                  <a:pt x="3407" y="3621"/>
                  <a:pt x="3407" y="3621"/>
                </a:cubicBezTo>
                <a:cubicBezTo>
                  <a:pt x="3407" y="3617"/>
                  <a:pt x="3407" y="3617"/>
                  <a:pt x="3407" y="3617"/>
                </a:cubicBezTo>
                <a:cubicBezTo>
                  <a:pt x="179" y="3617"/>
                  <a:pt x="179" y="3617"/>
                  <a:pt x="179" y="3617"/>
                </a:cubicBezTo>
                <a:cubicBezTo>
                  <a:pt x="2551" y="2996"/>
                  <a:pt x="2421" y="1729"/>
                  <a:pt x="2096" y="1606"/>
                </a:cubicBezTo>
                <a:cubicBezTo>
                  <a:pt x="2281" y="2130"/>
                  <a:pt x="865" y="1627"/>
                  <a:pt x="854" y="0"/>
                </a:cubicBezTo>
              </a:path>
            </a:pathLst>
          </a:custGeom>
          <a:solidFill>
            <a:srgbClr val="300B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9" name="Group 8"/>
          <p:cNvGrpSpPr/>
          <p:nvPr userDrawn="1"/>
        </p:nvGrpSpPr>
        <p:grpSpPr>
          <a:xfrm>
            <a:off x="3734277" y="2404117"/>
            <a:ext cx="551260" cy="682321"/>
            <a:chOff x="5662614" y="3032124"/>
            <a:chExt cx="863600" cy="801689"/>
          </a:xfrm>
        </p:grpSpPr>
        <p:sp>
          <p:nvSpPr>
            <p:cNvPr id="10" name="Freeform 9"/>
            <p:cNvSpPr>
              <a:spLocks/>
            </p:cNvSpPr>
            <p:nvPr/>
          </p:nvSpPr>
          <p:spPr bwMode="auto">
            <a:xfrm>
              <a:off x="5959476" y="3368675"/>
              <a:ext cx="566738" cy="465138"/>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0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2"/>
            <p:cNvSpPr>
              <a:spLocks/>
            </p:cNvSpPr>
            <p:nvPr/>
          </p:nvSpPr>
          <p:spPr bwMode="auto">
            <a:xfrm>
              <a:off x="5662614" y="3032124"/>
              <a:ext cx="863600" cy="736599"/>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5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Rectangle 13"/>
          <p:cNvSpPr/>
          <p:nvPr userDrawn="1"/>
        </p:nvSpPr>
        <p:spPr>
          <a:xfrm>
            <a:off x="4902138" y="2886346"/>
            <a:ext cx="3844290" cy="7703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pPr>
            <a:r>
              <a:rPr lang="en-US" sz="900" dirty="0">
                <a:solidFill>
                  <a:schemeClr val="tx1"/>
                </a:solidFill>
              </a:rPr>
              <a:t>With more than 190,000 people, Capgemini is present in over 40 countries and celebrates its 50th Anniversary year in 2017. A global leader in consulting, technology and outsourcing services, the Group reported 2016 global revenues of EUR 12.5 billion. Together with its clients, Capgemini creates and delivers business, technology and digital solutions that fit their needs, enabling them to achieve innovation and competitiveness. A deeply multicultural organization, Capgemini has developed its own way of working, </a:t>
            </a:r>
            <a:r>
              <a:rPr lang="en-US" sz="900" dirty="0">
                <a:solidFill>
                  <a:schemeClr val="accent1"/>
                </a:solidFill>
              </a:rPr>
              <a:t>the Collaborative Business Experience™</a:t>
            </a:r>
            <a:r>
              <a:rPr lang="en-US" sz="900" dirty="0">
                <a:solidFill>
                  <a:schemeClr val="tx1"/>
                </a:solidFill>
              </a:rPr>
              <a:t>, and draws on </a:t>
            </a:r>
            <a:r>
              <a:rPr lang="en-US" sz="900" dirty="0">
                <a:solidFill>
                  <a:schemeClr val="accent1"/>
                </a:solidFill>
              </a:rPr>
              <a:t>Rightshore</a:t>
            </a:r>
            <a:r>
              <a:rPr lang="en-US" sz="900" baseline="30000" dirty="0">
                <a:solidFill>
                  <a:schemeClr val="accent1"/>
                </a:solidFill>
              </a:rPr>
              <a:t>®</a:t>
            </a:r>
            <a:r>
              <a:rPr lang="en-US" sz="900" dirty="0">
                <a:solidFill>
                  <a:schemeClr val="tx1"/>
                </a:solidFill>
              </a:rPr>
              <a:t>, its worldwide delivery model.</a:t>
            </a:r>
          </a:p>
        </p:txBody>
      </p:sp>
      <p:sp>
        <p:nvSpPr>
          <p:cNvPr id="15" name="Rectangle 14"/>
          <p:cNvSpPr/>
          <p:nvPr userDrawn="1"/>
        </p:nvSpPr>
        <p:spPr>
          <a:xfrm>
            <a:off x="4902138" y="2507083"/>
            <a:ext cx="1664970" cy="2564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400" dirty="0">
                <a:solidFill>
                  <a:schemeClr val="accent1"/>
                </a:solidFill>
              </a:rPr>
              <a:t>About Capgemini</a:t>
            </a:r>
          </a:p>
        </p:txBody>
      </p:sp>
      <p:sp>
        <p:nvSpPr>
          <p:cNvPr id="16" name="Rectangle 15"/>
          <p:cNvSpPr/>
          <p:nvPr userDrawn="1"/>
        </p:nvSpPr>
        <p:spPr>
          <a:xfrm>
            <a:off x="4902138" y="4235826"/>
            <a:ext cx="1543050"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spcAft>
                <a:spcPts val="600"/>
              </a:spcAft>
            </a:pPr>
            <a:r>
              <a:rPr lang="en-US" sz="900" dirty="0">
                <a:solidFill>
                  <a:schemeClr val="tx1"/>
                </a:solidFill>
              </a:rPr>
              <a:t>Learn more about us at</a:t>
            </a:r>
          </a:p>
          <a:p>
            <a:pPr algn="just">
              <a:lnSpc>
                <a:spcPts val="1200"/>
              </a:lnSpc>
            </a:pPr>
            <a:r>
              <a:rPr lang="en-US" sz="1400" dirty="0">
                <a:solidFill>
                  <a:schemeClr val="accent2"/>
                </a:solidFill>
              </a:rPr>
              <a:t>www.capgemini.com</a:t>
            </a:r>
          </a:p>
        </p:txBody>
      </p:sp>
      <p:pic>
        <p:nvPicPr>
          <p:cNvPr id="17" name="Picture 2" descr="D:\My Work\Template\Icons\Social Media\LinkedIN.png">
            <a:hlinkClick r:id="rId2"/>
          </p:cNvPr>
          <p:cNvPicPr>
            <a:picLocks noChangeAspect="1" noChangeArrowheads="1"/>
          </p:cNvPicPr>
          <p:nvPr userDrawn="1"/>
        </p:nvPicPr>
        <p:blipFill>
          <a:blip r:embed="rId3" cstate="print"/>
          <a:srcRect/>
          <a:stretch>
            <a:fillRect/>
          </a:stretch>
        </p:blipFill>
        <p:spPr bwMode="auto">
          <a:xfrm>
            <a:off x="598813" y="3979258"/>
            <a:ext cx="249896" cy="333195"/>
          </a:xfrm>
          <a:prstGeom prst="rect">
            <a:avLst/>
          </a:prstGeom>
          <a:noFill/>
        </p:spPr>
      </p:pic>
      <p:pic>
        <p:nvPicPr>
          <p:cNvPr id="18" name="Picture 4" descr="D:\My Work\Template\Icons\Social Media\SlideShare.png">
            <a:hlinkClick r:id="rId4"/>
          </p:cNvPr>
          <p:cNvPicPr>
            <a:picLocks noChangeAspect="1" noChangeArrowheads="1"/>
          </p:cNvPicPr>
          <p:nvPr userDrawn="1"/>
        </p:nvPicPr>
        <p:blipFill>
          <a:blip r:embed="rId5" cstate="print"/>
          <a:srcRect/>
          <a:stretch>
            <a:fillRect/>
          </a:stretch>
        </p:blipFill>
        <p:spPr bwMode="auto">
          <a:xfrm>
            <a:off x="886345" y="3979258"/>
            <a:ext cx="249896" cy="333195"/>
          </a:xfrm>
          <a:prstGeom prst="rect">
            <a:avLst/>
          </a:prstGeom>
          <a:noFill/>
        </p:spPr>
      </p:pic>
      <p:pic>
        <p:nvPicPr>
          <p:cNvPr id="19" name="Picture 5" descr="D:\My Work\Template\Icons\Social Media\Twitter.png">
            <a:hlinkClick r:id="rId6"/>
          </p:cNvPr>
          <p:cNvPicPr>
            <a:picLocks noChangeAspect="1" noChangeArrowheads="1"/>
          </p:cNvPicPr>
          <p:nvPr userDrawn="1"/>
        </p:nvPicPr>
        <p:blipFill>
          <a:blip r:embed="rId7" cstate="print"/>
          <a:srcRect/>
          <a:stretch>
            <a:fillRect/>
          </a:stretch>
        </p:blipFill>
        <p:spPr bwMode="auto">
          <a:xfrm>
            <a:off x="1173877" y="3979258"/>
            <a:ext cx="249896" cy="333195"/>
          </a:xfrm>
          <a:prstGeom prst="rect">
            <a:avLst/>
          </a:prstGeom>
          <a:noFill/>
        </p:spPr>
      </p:pic>
      <p:pic>
        <p:nvPicPr>
          <p:cNvPr id="20" name="Picture 6" descr="D:\My Work\Template\Icons\Social Media\YouTube.png">
            <a:hlinkClick r:id="rId8"/>
          </p:cNvPr>
          <p:cNvPicPr>
            <a:picLocks noChangeAspect="1" noChangeArrowheads="1"/>
          </p:cNvPicPr>
          <p:nvPr userDrawn="1"/>
        </p:nvPicPr>
        <p:blipFill>
          <a:blip r:embed="rId9" cstate="print"/>
          <a:srcRect/>
          <a:stretch>
            <a:fillRect/>
          </a:stretch>
        </p:blipFill>
        <p:spPr bwMode="auto">
          <a:xfrm>
            <a:off x="1461409" y="3979258"/>
            <a:ext cx="249896" cy="333195"/>
          </a:xfrm>
          <a:prstGeom prst="rect">
            <a:avLst/>
          </a:prstGeom>
          <a:noFill/>
        </p:spPr>
      </p:pic>
      <p:pic>
        <p:nvPicPr>
          <p:cNvPr id="21" name="Picture 7" descr="D:\My Work\Template\Icons\Social Media\Facebook.png">
            <a:hlinkClick r:id="rId10"/>
          </p:cNvPr>
          <p:cNvPicPr>
            <a:picLocks noChangeAspect="1" noChangeArrowheads="1"/>
          </p:cNvPicPr>
          <p:nvPr userDrawn="1"/>
        </p:nvPicPr>
        <p:blipFill>
          <a:blip r:embed="rId11" cstate="print"/>
          <a:srcRect/>
          <a:stretch>
            <a:fillRect/>
          </a:stretch>
        </p:blipFill>
        <p:spPr bwMode="auto">
          <a:xfrm>
            <a:off x="311281" y="3979258"/>
            <a:ext cx="249896" cy="333195"/>
          </a:xfrm>
          <a:prstGeom prst="rect">
            <a:avLst/>
          </a:prstGeom>
          <a:noFill/>
        </p:spPr>
      </p:pic>
      <p:sp>
        <p:nvSpPr>
          <p:cNvPr id="23" name="Rectangle 22"/>
          <p:cNvSpPr/>
          <p:nvPr userDrawn="1"/>
        </p:nvSpPr>
        <p:spPr>
          <a:xfrm>
            <a:off x="311279" y="5640920"/>
            <a:ext cx="3148965" cy="569387"/>
          </a:xfrm>
          <a:prstGeom prst="rect">
            <a:avLst/>
          </a:prstGeom>
        </p:spPr>
        <p:txBody>
          <a:bodyPr wrap="square" lIns="0" tIns="0" rIns="0" bIns="0" anchor="b" anchorCtr="0">
            <a:spAutoFit/>
          </a:bodyPr>
          <a:lstStyle/>
          <a:p>
            <a:pPr>
              <a:spcAft>
                <a:spcPts val="600"/>
              </a:spcAft>
            </a:pPr>
            <a:r>
              <a:rPr lang="en-US" sz="800" noProof="0" dirty="0">
                <a:solidFill>
                  <a:schemeClr val="bg1"/>
                </a:solidFill>
                <a:latin typeface="+mn-lt"/>
                <a:cs typeface="Arial"/>
              </a:rPr>
              <a:t>This message contains information that may be privileged or confidential and is the property of the Capgemini Group.</a:t>
            </a:r>
            <a:br>
              <a:rPr lang="en-US" sz="800" noProof="0" dirty="0">
                <a:solidFill>
                  <a:schemeClr val="bg1"/>
                </a:solidFill>
                <a:latin typeface="+mn-lt"/>
                <a:cs typeface="Arial"/>
              </a:rPr>
            </a:br>
            <a:r>
              <a:rPr lang="en-US" sz="800" noProof="0" dirty="0">
                <a:solidFill>
                  <a:schemeClr val="bg1"/>
                </a:solidFill>
                <a:latin typeface="Arial"/>
                <a:cs typeface="Arial"/>
              </a:rPr>
              <a:t>Copyright © 2017 Capgemini. All rights reserved.</a:t>
            </a:r>
          </a:p>
          <a:p>
            <a:pPr marL="0" marR="0" indent="0" defTabSz="957756" rtl="0" eaLnBrk="1" fontAlgn="auto" latinLnBrk="0" hangingPunct="1">
              <a:lnSpc>
                <a:spcPct val="100000"/>
              </a:lnSpc>
              <a:spcBef>
                <a:spcPts val="0"/>
              </a:spcBef>
              <a:spcAft>
                <a:spcPts val="600"/>
              </a:spcAft>
              <a:buClrTx/>
              <a:buSzTx/>
              <a:buFontTx/>
              <a:buNone/>
              <a:tabLst/>
              <a:defRPr/>
            </a:pPr>
            <a:r>
              <a:rPr lang="en-US" sz="800" noProof="0" dirty="0">
                <a:solidFill>
                  <a:schemeClr val="bg1"/>
                </a:solidFill>
                <a:latin typeface="Arial"/>
                <a:cs typeface="Arial"/>
              </a:rPr>
              <a:t>Rightshore</a:t>
            </a:r>
            <a:r>
              <a:rPr lang="en-US" sz="800" baseline="30000" noProof="0" dirty="0">
                <a:solidFill>
                  <a:schemeClr val="bg1"/>
                </a:solidFill>
                <a:latin typeface="Arial"/>
                <a:cs typeface="Arial"/>
              </a:rPr>
              <a:t>®</a:t>
            </a:r>
            <a:r>
              <a:rPr lang="en-US" sz="800" noProof="0" dirty="0">
                <a:solidFill>
                  <a:schemeClr val="bg1"/>
                </a:solidFill>
                <a:latin typeface="Arial"/>
                <a:cs typeface="Arial"/>
              </a:rPr>
              <a:t> is a trademark belonging to Capgemini.</a:t>
            </a:r>
          </a:p>
        </p:txBody>
      </p:sp>
      <p:sp>
        <p:nvSpPr>
          <p:cNvPr id="24" name="Rectangle 23"/>
          <p:cNvSpPr/>
          <p:nvPr userDrawn="1"/>
        </p:nvSpPr>
        <p:spPr>
          <a:xfrm>
            <a:off x="4902139" y="5840973"/>
            <a:ext cx="3914774" cy="369332"/>
          </a:xfrm>
          <a:prstGeom prst="rect">
            <a:avLst/>
          </a:prstGeom>
        </p:spPr>
        <p:txBody>
          <a:bodyPr wrap="square" lIns="0" tIns="0" rIns="0" bIns="0" anchor="b" anchorCtr="0">
            <a:spAutoFit/>
          </a:bodyPr>
          <a:lstStyle/>
          <a:p>
            <a:pPr>
              <a:spcAft>
                <a:spcPts val="600"/>
              </a:spcAft>
            </a:pPr>
            <a:r>
              <a:rPr lang="en-US" sz="600" dirty="0">
                <a:cs typeface="Arial"/>
              </a:rPr>
              <a:t>This message is intended only for the person to whom it is addressed. If you are not the intended recipient, you are not authorized to read, print, retain, copy, disseminate, distribute, or use this message or any part thereof. If you receive this message in error, please notify the sender immediately and delete all copies of this message. </a:t>
            </a:r>
          </a:p>
        </p:txBody>
      </p:sp>
      <p:sp>
        <p:nvSpPr>
          <p:cNvPr id="25" name="Rectangle 24">
            <a:hlinkClick r:id="rId12"/>
          </p:cNvPr>
          <p:cNvSpPr/>
          <p:nvPr userDrawn="1"/>
        </p:nvSpPr>
        <p:spPr>
          <a:xfrm>
            <a:off x="5617427" y="3812094"/>
            <a:ext cx="1752066"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Rectangle 25">
            <a:hlinkClick r:id="rId13"/>
          </p:cNvPr>
          <p:cNvSpPr/>
          <p:nvPr userDrawn="1"/>
        </p:nvSpPr>
        <p:spPr>
          <a:xfrm>
            <a:off x="8048149" y="3812094"/>
            <a:ext cx="528638"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tangle 26">
            <a:hlinkClick r:id="rId14"/>
          </p:cNvPr>
          <p:cNvSpPr/>
          <p:nvPr userDrawn="1"/>
        </p:nvSpPr>
        <p:spPr>
          <a:xfrm>
            <a:off x="4899185" y="4445646"/>
            <a:ext cx="1388745" cy="183449"/>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29" name="Picture 28"/>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305679" y="4434172"/>
            <a:ext cx="1920240" cy="201012"/>
          </a:xfrm>
          <a:prstGeom prst="rect">
            <a:avLst/>
          </a:prstGeom>
        </p:spPr>
      </p:pic>
    </p:spTree>
    <p:extLst>
      <p:ext uri="{BB962C8B-B14F-4D97-AF65-F5344CB8AC3E}">
        <p14:creationId xmlns:p14="http://schemas.microsoft.com/office/powerpoint/2010/main" val="286138815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Image and Text1 (fixe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A20ECE27-3956-4FE1-8709-933577BED3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43" y="0"/>
            <a:ext cx="9141714" cy="6858000"/>
          </a:xfrm>
          <a:prstGeom prst="rect">
            <a:avLst/>
          </a:prstGeom>
        </p:spPr>
      </p:pic>
      <p:pic>
        <p:nvPicPr>
          <p:cNvPr id="7" name="Graphic 6">
            <a:extLst>
              <a:ext uri="{FF2B5EF4-FFF2-40B4-BE49-F238E27FC236}">
                <a16:creationId xmlns="" xmlns:a16="http://schemas.microsoft.com/office/drawing/2014/main" id="{0D0D1E5A-3176-4CB4-975A-4DC18D29026C}"/>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r="23077" b="19676"/>
          <a:stretch/>
        </p:blipFill>
        <p:spPr>
          <a:xfrm rot="16200000">
            <a:off x="3202529" y="916524"/>
            <a:ext cx="6857997" cy="5024954"/>
          </a:xfrm>
          <a:prstGeom prst="rect">
            <a:avLst/>
          </a:prstGeom>
        </p:spPr>
      </p:pic>
      <p:sp>
        <p:nvSpPr>
          <p:cNvPr id="11" name="Title Placeholder 1">
            <a:extLst>
              <a:ext uri="{FF2B5EF4-FFF2-40B4-BE49-F238E27FC236}">
                <a16:creationId xmlns="" xmlns:a16="http://schemas.microsoft.com/office/drawing/2014/main" id="{AC165F49-BCC1-4C3B-91C3-5D1BB415ABF1}"/>
              </a:ext>
            </a:extLst>
          </p:cNvPr>
          <p:cNvSpPr>
            <a:spLocks noGrp="1"/>
          </p:cNvSpPr>
          <p:nvPr>
            <p:ph type="title" hasCustomPrompt="1"/>
          </p:nvPr>
        </p:nvSpPr>
        <p:spPr>
          <a:xfrm>
            <a:off x="5016274" y="4308302"/>
            <a:ext cx="2613252" cy="1721321"/>
          </a:xfrm>
          <a:prstGeom prst="rect">
            <a:avLst/>
          </a:prstGeom>
        </p:spPr>
        <p:txBody>
          <a:bodyPr vert="horz" lIns="0" tIns="0" rIns="0" bIns="45720" rtlCol="0" anchor="b">
            <a:noAutofit/>
          </a:bodyPr>
          <a:lstStyle>
            <a:lvl1pPr>
              <a:lnSpc>
                <a:spcPts val="3000"/>
              </a:lnSpc>
              <a:defRPr sz="2600">
                <a:solidFill>
                  <a:srgbClr val="2C004B"/>
                </a:solidFill>
              </a:defRPr>
            </a:lvl1pPr>
          </a:lstStyle>
          <a:p>
            <a:r>
              <a:rPr lang="en-US" dirty="0"/>
              <a:t>Click to add title</a:t>
            </a:r>
            <a:endParaRPr lang="pt-PT" dirty="0"/>
          </a:p>
        </p:txBody>
      </p:sp>
      <p:sp>
        <p:nvSpPr>
          <p:cNvPr id="12" name="Text Placeholder 7">
            <a:extLst>
              <a:ext uri="{FF2B5EF4-FFF2-40B4-BE49-F238E27FC236}">
                <a16:creationId xmlns="" xmlns:a16="http://schemas.microsoft.com/office/drawing/2014/main" id="{98BC8B91-D2A3-4F52-B4E2-1C3C1B691942}"/>
              </a:ext>
            </a:extLst>
          </p:cNvPr>
          <p:cNvSpPr>
            <a:spLocks noGrp="1"/>
          </p:cNvSpPr>
          <p:nvPr>
            <p:ph type="body" sz="quarter" idx="32" hasCustomPrompt="1"/>
          </p:nvPr>
        </p:nvSpPr>
        <p:spPr>
          <a:xfrm>
            <a:off x="305994" y="5085184"/>
            <a:ext cx="3092531" cy="944430"/>
          </a:xfrm>
          <a:prstGeom prst="rect">
            <a:avLst/>
          </a:prstGeom>
        </p:spPr>
        <p:txBody>
          <a:bodyPr anchor="b">
            <a:noAutofit/>
          </a:bodyPr>
          <a:lstStyle>
            <a:lvl1pPr>
              <a:lnSpc>
                <a:spcPts val="2200"/>
              </a:lnSpc>
              <a:spcAft>
                <a:spcPts val="0"/>
              </a:spcAft>
              <a:defRPr sz="18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pic>
        <p:nvPicPr>
          <p:cNvPr id="6"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 xmlns:asvg="http://schemas.microsoft.com/office/drawing/2016/SVG/main" r:embed="rId6"/>
              </a:ext>
            </a:extLst>
          </a:blip>
          <a:srcRect l="81836" t="-4713" b="16530"/>
          <a:stretch/>
        </p:blipFill>
        <p:spPr>
          <a:xfrm>
            <a:off x="8660846" y="188640"/>
            <a:ext cx="318267" cy="459624"/>
          </a:xfrm>
          <a:prstGeom prst="rect">
            <a:avLst/>
          </a:prstGeom>
        </p:spPr>
      </p:pic>
      <p:sp>
        <p:nvSpPr>
          <p:cNvPr id="8" name="Retângulo 43">
            <a:extLst>
              <a:ext uri="{FF2B5EF4-FFF2-40B4-BE49-F238E27FC236}">
                <a16:creationId xmlns="" xmlns:a16="http://schemas.microsoft.com/office/drawing/2014/main" id="{25FC8637-25BD-4C09-AF25-56B4243DAB3D}"/>
              </a:ext>
            </a:extLst>
          </p:cNvPr>
          <p:cNvSpPr/>
          <p:nvPr userDrawn="1"/>
        </p:nvSpPr>
        <p:spPr>
          <a:xfrm>
            <a:off x="8658796" y="6555758"/>
            <a:ext cx="360996"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9"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0" name="Rectangle 27">
            <a:hlinkClick r:id="rId7"/>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44907960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Image and Text_2">
    <p:spTree>
      <p:nvGrpSpPr>
        <p:cNvPr id="1" name=""/>
        <p:cNvGrpSpPr/>
        <p:nvPr/>
      </p:nvGrpSpPr>
      <p:grpSpPr>
        <a:xfrm>
          <a:off x="0" y="0"/>
          <a:ext cx="0" cy="0"/>
          <a:chOff x="0" y="0"/>
          <a:chExt cx="0" cy="0"/>
        </a:xfrm>
      </p:grpSpPr>
      <p:pic>
        <p:nvPicPr>
          <p:cNvPr id="7" name="Graphic 6">
            <a:extLst>
              <a:ext uri="{FF2B5EF4-FFF2-40B4-BE49-F238E27FC236}">
                <a16:creationId xmlns="" xmlns:a16="http://schemas.microsoft.com/office/drawing/2014/main" id="{53181C41-E797-4C55-B0D0-233FF421FA83}"/>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t="20875"/>
          <a:stretch>
            <a:fillRect/>
          </a:stretch>
        </p:blipFill>
        <p:spPr>
          <a:xfrm rot="19800000" flipH="1">
            <a:off x="-1318975" y="-861399"/>
            <a:ext cx="6220148" cy="6688887"/>
          </a:xfrm>
          <a:custGeom>
            <a:avLst/>
            <a:gdLst>
              <a:gd name="connsiteX0" fmla="*/ 4973426 w 8293531"/>
              <a:gd name="connsiteY0" fmla="*/ 0 h 6688887"/>
              <a:gd name="connsiteX1" fmla="*/ 0 w 8293531"/>
              <a:gd name="connsiteY1" fmla="*/ 2871409 h 6688887"/>
              <a:gd name="connsiteX2" fmla="*/ 0 w 8293531"/>
              <a:gd name="connsiteY2" fmla="*/ 3722915 h 6688887"/>
              <a:gd name="connsiteX3" fmla="*/ 1712404 w 8293531"/>
              <a:gd name="connsiteY3" fmla="*/ 6688887 h 6688887"/>
              <a:gd name="connsiteX4" fmla="*/ 6973982 w 8293531"/>
              <a:gd name="connsiteY4" fmla="*/ 6688887 h 6688887"/>
              <a:gd name="connsiteX5" fmla="*/ 8293531 w 8293531"/>
              <a:gd name="connsiteY5" fmla="*/ 5927045 h 6688887"/>
              <a:gd name="connsiteX6" fmla="*/ 8293531 w 8293531"/>
              <a:gd name="connsiteY6" fmla="*/ 5750590 h 6688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93531" h="6688887">
                <a:moveTo>
                  <a:pt x="4973426" y="0"/>
                </a:moveTo>
                <a:lnTo>
                  <a:pt x="0" y="2871409"/>
                </a:lnTo>
                <a:lnTo>
                  <a:pt x="0" y="3722915"/>
                </a:lnTo>
                <a:lnTo>
                  <a:pt x="1712404" y="6688887"/>
                </a:lnTo>
                <a:lnTo>
                  <a:pt x="6973982" y="6688887"/>
                </a:lnTo>
                <a:lnTo>
                  <a:pt x="8293531" y="5927045"/>
                </a:lnTo>
                <a:lnTo>
                  <a:pt x="8293531" y="5750590"/>
                </a:lnTo>
                <a:close/>
              </a:path>
            </a:pathLst>
          </a:custGeom>
        </p:spPr>
      </p:pic>
      <p:sp>
        <p:nvSpPr>
          <p:cNvPr id="10" name="Picture Placeholder 17">
            <a:extLst>
              <a:ext uri="{FF2B5EF4-FFF2-40B4-BE49-F238E27FC236}">
                <a16:creationId xmlns="" xmlns:a16="http://schemas.microsoft.com/office/drawing/2014/main" id="{218E0C47-FBAF-440E-A6A0-9D14AE6071F8}"/>
              </a:ext>
            </a:extLst>
          </p:cNvPr>
          <p:cNvSpPr>
            <a:spLocks noGrp="1"/>
          </p:cNvSpPr>
          <p:nvPr>
            <p:ph type="pic" sz="quarter" idx="10"/>
          </p:nvPr>
        </p:nvSpPr>
        <p:spPr>
          <a:xfrm>
            <a:off x="0" y="-1"/>
            <a:ext cx="9144000" cy="6857998"/>
          </a:xfrm>
          <a:prstGeom prst="rect">
            <a:avLst/>
          </a:prstGeom>
          <a:noFill/>
        </p:spPr>
        <p:txBody>
          <a:bodyPr anchor="ctr"/>
          <a:lstStyle>
            <a:lvl1pPr algn="ctr">
              <a:defRPr/>
            </a:lvl1pPr>
          </a:lstStyle>
          <a:p>
            <a:r>
              <a:rPr lang="en-US" smtClean="0"/>
              <a:t>Click icon to add picture</a:t>
            </a:r>
            <a:endParaRPr lang="pt-PT" dirty="0"/>
          </a:p>
        </p:txBody>
      </p:sp>
      <p:sp>
        <p:nvSpPr>
          <p:cNvPr id="11" name="Title Placeholder 1">
            <a:extLst>
              <a:ext uri="{FF2B5EF4-FFF2-40B4-BE49-F238E27FC236}">
                <a16:creationId xmlns="" xmlns:a16="http://schemas.microsoft.com/office/drawing/2014/main" id="{AC165F49-BCC1-4C3B-91C3-5D1BB415ABF1}"/>
              </a:ext>
            </a:extLst>
          </p:cNvPr>
          <p:cNvSpPr>
            <a:spLocks noGrp="1"/>
          </p:cNvSpPr>
          <p:nvPr>
            <p:ph type="title" hasCustomPrompt="1"/>
          </p:nvPr>
        </p:nvSpPr>
        <p:spPr>
          <a:xfrm>
            <a:off x="305992" y="649982"/>
            <a:ext cx="3239895" cy="1194843"/>
          </a:xfrm>
          <a:prstGeom prst="rect">
            <a:avLst/>
          </a:prstGeom>
        </p:spPr>
        <p:txBody>
          <a:bodyPr vert="horz" lIns="0" tIns="0" rIns="0" bIns="0" rtlCol="0" anchor="b">
            <a:normAutofit/>
          </a:bodyPr>
          <a:lstStyle>
            <a:lvl1pPr>
              <a:lnSpc>
                <a:spcPts val="3000"/>
              </a:lnSpc>
              <a:defRPr sz="260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 xmlns:a16="http://schemas.microsoft.com/office/drawing/2014/main" id="{98BC8B91-D2A3-4F52-B4E2-1C3C1B691942}"/>
              </a:ext>
            </a:extLst>
          </p:cNvPr>
          <p:cNvSpPr>
            <a:spLocks noGrp="1"/>
          </p:cNvSpPr>
          <p:nvPr>
            <p:ph type="body" sz="quarter" idx="32" hasCustomPrompt="1"/>
          </p:nvPr>
        </p:nvSpPr>
        <p:spPr>
          <a:xfrm>
            <a:off x="305992" y="1988840"/>
            <a:ext cx="2699835" cy="1152127"/>
          </a:xfrm>
          <a:prstGeom prst="rect">
            <a:avLst/>
          </a:prstGeom>
        </p:spPr>
        <p:txBody>
          <a:bodyPr lIns="0" tIns="0" rIns="0" bIns="0">
            <a:noAutofit/>
          </a:bodyPr>
          <a:lstStyle>
            <a:lvl1pP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602012278"/>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Image and Text 3">
    <p:spTree>
      <p:nvGrpSpPr>
        <p:cNvPr id="1" name=""/>
        <p:cNvGrpSpPr/>
        <p:nvPr/>
      </p:nvGrpSpPr>
      <p:grpSpPr>
        <a:xfrm>
          <a:off x="0" y="0"/>
          <a:ext cx="0" cy="0"/>
          <a:chOff x="0" y="0"/>
          <a:chExt cx="0" cy="0"/>
        </a:xfrm>
      </p:grpSpPr>
      <p:pic>
        <p:nvPicPr>
          <p:cNvPr id="15" name="Graphic 5">
            <a:extLst>
              <a:ext uri="{FF2B5EF4-FFF2-40B4-BE49-F238E27FC236}">
                <a16:creationId xmlns="" xmlns:a16="http://schemas.microsoft.com/office/drawing/2014/main" id="{A3E3F225-1B4B-4BB0-90A9-90BB2D362941}"/>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7450" t="17874" b="13048"/>
          <a:stretch/>
        </p:blipFill>
        <p:spPr>
          <a:xfrm>
            <a:off x="3" y="1"/>
            <a:ext cx="7098653" cy="6858000"/>
          </a:xfrm>
          <a:prstGeom prst="rect">
            <a:avLst/>
          </a:prstGeom>
        </p:spPr>
      </p:pic>
      <p:sp>
        <p:nvSpPr>
          <p:cNvPr id="10" name="Picture Placeholder 17">
            <a:extLst>
              <a:ext uri="{FF2B5EF4-FFF2-40B4-BE49-F238E27FC236}">
                <a16:creationId xmlns="" xmlns:a16="http://schemas.microsoft.com/office/drawing/2014/main" id="{218E0C47-FBAF-440E-A6A0-9D14AE6071F8}"/>
              </a:ext>
            </a:extLst>
          </p:cNvPr>
          <p:cNvSpPr>
            <a:spLocks noGrp="1"/>
          </p:cNvSpPr>
          <p:nvPr>
            <p:ph type="pic" sz="quarter" idx="10"/>
          </p:nvPr>
        </p:nvSpPr>
        <p:spPr>
          <a:xfrm>
            <a:off x="0" y="-1"/>
            <a:ext cx="9144000" cy="6857998"/>
          </a:xfrm>
          <a:prstGeom prst="rect">
            <a:avLst/>
          </a:prstGeom>
          <a:noFill/>
        </p:spPr>
        <p:txBody>
          <a:bodyPr anchor="ctr"/>
          <a:lstStyle>
            <a:lvl1pPr algn="ctr">
              <a:defRPr/>
            </a:lvl1pPr>
          </a:lstStyle>
          <a:p>
            <a:r>
              <a:rPr lang="en-US" smtClean="0"/>
              <a:t>Click icon to add picture</a:t>
            </a:r>
            <a:endParaRPr lang="pt-PT" dirty="0"/>
          </a:p>
        </p:txBody>
      </p:sp>
      <p:sp>
        <p:nvSpPr>
          <p:cNvPr id="11" name="Title Placeholder 1">
            <a:extLst>
              <a:ext uri="{FF2B5EF4-FFF2-40B4-BE49-F238E27FC236}">
                <a16:creationId xmlns="" xmlns:a16="http://schemas.microsoft.com/office/drawing/2014/main" id="{AC165F49-BCC1-4C3B-91C3-5D1BB415ABF1}"/>
              </a:ext>
            </a:extLst>
          </p:cNvPr>
          <p:cNvSpPr>
            <a:spLocks noGrp="1"/>
          </p:cNvSpPr>
          <p:nvPr>
            <p:ph type="title" hasCustomPrompt="1"/>
          </p:nvPr>
        </p:nvSpPr>
        <p:spPr>
          <a:xfrm>
            <a:off x="305992" y="649982"/>
            <a:ext cx="3239895" cy="1194843"/>
          </a:xfrm>
          <a:prstGeom prst="rect">
            <a:avLst/>
          </a:prstGeom>
        </p:spPr>
        <p:txBody>
          <a:bodyPr vert="horz" lIns="0" tIns="0" rIns="0" bIns="0" rtlCol="0" anchor="b">
            <a:normAutofit/>
          </a:bodyPr>
          <a:lstStyle>
            <a:lvl1pPr>
              <a:lnSpc>
                <a:spcPts val="3000"/>
              </a:lnSpc>
              <a:defRPr sz="260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 xmlns:a16="http://schemas.microsoft.com/office/drawing/2014/main" id="{98BC8B91-D2A3-4F52-B4E2-1C3C1B691942}"/>
              </a:ext>
            </a:extLst>
          </p:cNvPr>
          <p:cNvSpPr>
            <a:spLocks noGrp="1"/>
          </p:cNvSpPr>
          <p:nvPr>
            <p:ph type="body" sz="quarter" idx="32" hasCustomPrompt="1"/>
          </p:nvPr>
        </p:nvSpPr>
        <p:spPr>
          <a:xfrm>
            <a:off x="305995" y="1988840"/>
            <a:ext cx="2781863" cy="1152127"/>
          </a:xfrm>
          <a:prstGeom prst="rect">
            <a:avLst/>
          </a:prstGeom>
        </p:spPr>
        <p:txBody>
          <a:bodyPr lIns="0" tIns="0" rIns="0" bIns="0">
            <a:noAutofit/>
          </a:bodyPr>
          <a:lstStyle>
            <a:lvl1pP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751516154"/>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echnology Image">
    <p:bg>
      <p:bgRef idx="1001">
        <a:schemeClr val="bg1"/>
      </p:bgRef>
    </p:bg>
    <p:spTree>
      <p:nvGrpSpPr>
        <p:cNvPr id="1" name=""/>
        <p:cNvGrpSpPr/>
        <p:nvPr/>
      </p:nvGrpSpPr>
      <p:grpSpPr>
        <a:xfrm>
          <a:off x="0" y="0"/>
          <a:ext cx="0" cy="0"/>
          <a:chOff x="0" y="0"/>
          <a:chExt cx="0" cy="0"/>
        </a:xfrm>
      </p:grpSpPr>
      <p:pic>
        <p:nvPicPr>
          <p:cNvPr id="6" name="Graphic 5">
            <a:extLst>
              <a:ext uri="{FF2B5EF4-FFF2-40B4-BE49-F238E27FC236}">
                <a16:creationId xmlns="" xmlns:a16="http://schemas.microsoft.com/office/drawing/2014/main" id="{5A5BCC8E-52FE-4AF2-85A3-02F305A6057A}"/>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10880" b="30671"/>
          <a:stretch/>
        </p:blipFill>
        <p:spPr>
          <a:xfrm flipH="1">
            <a:off x="2914650" y="812801"/>
            <a:ext cx="6229350" cy="6045199"/>
          </a:xfrm>
          <a:prstGeom prst="rect">
            <a:avLst/>
          </a:prstGeom>
        </p:spPr>
      </p:pic>
      <p:sp>
        <p:nvSpPr>
          <p:cNvPr id="8" name="Picture Placeholder 17">
            <a:extLst>
              <a:ext uri="{FF2B5EF4-FFF2-40B4-BE49-F238E27FC236}">
                <a16:creationId xmlns="" xmlns:a16="http://schemas.microsoft.com/office/drawing/2014/main" id="{EDC88BCB-F476-4BB6-A735-9D28ECF2EBD5}"/>
              </a:ext>
            </a:extLst>
          </p:cNvPr>
          <p:cNvSpPr>
            <a:spLocks noGrp="1"/>
          </p:cNvSpPr>
          <p:nvPr>
            <p:ph type="pic" sz="quarter" idx="10"/>
          </p:nvPr>
        </p:nvSpPr>
        <p:spPr>
          <a:xfrm>
            <a:off x="5" y="-1"/>
            <a:ext cx="5519057" cy="6857998"/>
          </a:xfrm>
          <a:prstGeom prst="rect">
            <a:avLst/>
          </a:prstGeom>
          <a:noFill/>
        </p:spPr>
        <p:txBody>
          <a:bodyPr anchor="ctr"/>
          <a:lstStyle>
            <a:lvl1pPr algn="ctr">
              <a:defRPr/>
            </a:lvl1pPr>
          </a:lstStyle>
          <a:p>
            <a:r>
              <a:rPr lang="en-US" smtClean="0"/>
              <a:t>Click icon to add picture</a:t>
            </a:r>
            <a:endParaRPr lang="pt-PT" dirty="0"/>
          </a:p>
        </p:txBody>
      </p:sp>
      <p:sp>
        <p:nvSpPr>
          <p:cNvPr id="9" name="Title Placeholder 1">
            <a:extLst>
              <a:ext uri="{FF2B5EF4-FFF2-40B4-BE49-F238E27FC236}">
                <a16:creationId xmlns="" xmlns:a16="http://schemas.microsoft.com/office/drawing/2014/main" id="{1EA78C13-ABAA-4BAC-9CD6-3FC2F2788217}"/>
              </a:ext>
            </a:extLst>
          </p:cNvPr>
          <p:cNvSpPr>
            <a:spLocks noGrp="1"/>
          </p:cNvSpPr>
          <p:nvPr>
            <p:ph type="title" hasCustomPrompt="1"/>
          </p:nvPr>
        </p:nvSpPr>
        <p:spPr>
          <a:xfrm>
            <a:off x="5731456" y="1917275"/>
            <a:ext cx="3106559" cy="1727749"/>
          </a:xfrm>
          <a:prstGeom prst="rect">
            <a:avLst/>
          </a:prstGeom>
        </p:spPr>
        <p:txBody>
          <a:bodyPr vert="horz" lIns="0" tIns="0" rIns="0" bIns="0" rtlCol="0" anchor="b">
            <a:normAutofit/>
          </a:bodyPr>
          <a:lstStyle>
            <a:lvl1pPr algn="r">
              <a:lnSpc>
                <a:spcPts val="3000"/>
              </a:lnSpc>
              <a:defRPr sz="2600">
                <a:solidFill>
                  <a:srgbClr val="95E616"/>
                </a:solidFill>
              </a:defRPr>
            </a:lvl1pPr>
          </a:lstStyle>
          <a:p>
            <a:r>
              <a:rPr lang="en-US" dirty="0"/>
              <a:t>Click to insert title</a:t>
            </a:r>
            <a:endParaRPr lang="pt-PT" dirty="0"/>
          </a:p>
        </p:txBody>
      </p:sp>
      <p:sp>
        <p:nvSpPr>
          <p:cNvPr id="10" name="Text Placeholder 7">
            <a:extLst>
              <a:ext uri="{FF2B5EF4-FFF2-40B4-BE49-F238E27FC236}">
                <a16:creationId xmlns="" xmlns:a16="http://schemas.microsoft.com/office/drawing/2014/main" id="{235AC200-82C6-49D0-B50C-8C2A4A3A2B93}"/>
              </a:ext>
            </a:extLst>
          </p:cNvPr>
          <p:cNvSpPr>
            <a:spLocks noGrp="1"/>
          </p:cNvSpPr>
          <p:nvPr>
            <p:ph type="body" sz="quarter" idx="32" hasCustomPrompt="1"/>
          </p:nvPr>
        </p:nvSpPr>
        <p:spPr>
          <a:xfrm>
            <a:off x="5723915" y="3762628"/>
            <a:ext cx="3114096" cy="2186655"/>
          </a:xfrm>
          <a:prstGeom prst="rect">
            <a:avLst/>
          </a:prstGeom>
        </p:spPr>
        <p:txBody>
          <a:bodyPr lIns="0" tIns="0" rIns="0" bIns="0">
            <a:noAutofit/>
          </a:bodyPr>
          <a:lstStyle>
            <a:lvl1pPr algn="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1"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14" name="Retângulo 43">
            <a:extLst>
              <a:ext uri="{FF2B5EF4-FFF2-40B4-BE49-F238E27FC236}">
                <a16:creationId xmlns="" xmlns:a16="http://schemas.microsoft.com/office/drawing/2014/main" id="{834ADCB4-BFB1-450D-8F6D-64217F4CD92C}"/>
              </a:ext>
            </a:extLst>
          </p:cNvPr>
          <p:cNvSpPr/>
          <p:nvPr userDrawn="1"/>
        </p:nvSpPr>
        <p:spPr>
          <a:xfrm>
            <a:off x="5970144" y="6555758"/>
            <a:ext cx="1667765"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764042835"/>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19458" name="Picture 2" descr="http://www.strategic-resume.com/wp-content/uploads/2015/08/SummaryIcon.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82885" y="1494990"/>
            <a:ext cx="16383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1332465"/>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Image and highlights (two-color)">
    <p:spTree>
      <p:nvGrpSpPr>
        <p:cNvPr id="1" name=""/>
        <p:cNvGrpSpPr/>
        <p:nvPr/>
      </p:nvGrpSpPr>
      <p:grpSpPr>
        <a:xfrm>
          <a:off x="0" y="0"/>
          <a:ext cx="0" cy="0"/>
          <a:chOff x="0" y="0"/>
          <a:chExt cx="0" cy="0"/>
        </a:xfrm>
      </p:grpSpPr>
      <p:sp>
        <p:nvSpPr>
          <p:cNvPr id="10" name="Picture Placeholder 17">
            <a:extLst>
              <a:ext uri="{FF2B5EF4-FFF2-40B4-BE49-F238E27FC236}">
                <a16:creationId xmlns="" xmlns:a16="http://schemas.microsoft.com/office/drawing/2014/main" id="{A11CE6B2-56EB-4C86-B1D0-B791937A346D}"/>
              </a:ext>
            </a:extLst>
          </p:cNvPr>
          <p:cNvSpPr>
            <a:spLocks noGrp="1"/>
          </p:cNvSpPr>
          <p:nvPr>
            <p:ph type="pic" sz="quarter" idx="10"/>
          </p:nvPr>
        </p:nvSpPr>
        <p:spPr>
          <a:xfrm>
            <a:off x="3624947" y="-1"/>
            <a:ext cx="5519057" cy="6857998"/>
          </a:xfrm>
          <a:prstGeom prst="rect">
            <a:avLst/>
          </a:prstGeom>
          <a:noFill/>
        </p:spPr>
        <p:txBody>
          <a:bodyPr anchor="ctr"/>
          <a:lstStyle>
            <a:lvl1pPr algn="ctr">
              <a:defRPr/>
            </a:lvl1pPr>
          </a:lstStyle>
          <a:p>
            <a:r>
              <a:rPr lang="en-US" smtClean="0"/>
              <a:t>Click icon to add picture</a:t>
            </a:r>
            <a:endParaRPr lang="pt-PT" dirty="0"/>
          </a:p>
        </p:txBody>
      </p:sp>
      <p:sp>
        <p:nvSpPr>
          <p:cNvPr id="8" name="Title Placeholder 1">
            <a:extLst>
              <a:ext uri="{FF2B5EF4-FFF2-40B4-BE49-F238E27FC236}">
                <a16:creationId xmlns="" xmlns:a16="http://schemas.microsoft.com/office/drawing/2014/main" id="{111A5EED-2BC2-465F-9194-B07443C0A9F3}"/>
              </a:ext>
            </a:extLst>
          </p:cNvPr>
          <p:cNvSpPr>
            <a:spLocks noGrp="1"/>
          </p:cNvSpPr>
          <p:nvPr>
            <p:ph type="title" hasCustomPrompt="1"/>
          </p:nvPr>
        </p:nvSpPr>
        <p:spPr>
          <a:xfrm>
            <a:off x="704849" y="707444"/>
            <a:ext cx="2171577" cy="1830078"/>
          </a:xfrm>
          <a:prstGeom prst="rect">
            <a:avLst/>
          </a:prstGeom>
        </p:spPr>
        <p:txBody>
          <a:bodyPr vert="horz" lIns="91440" tIns="45720" rIns="91440" bIns="45720" rtlCol="0" anchor="b">
            <a:normAutofit/>
          </a:bodyPr>
          <a:lstStyle>
            <a:lvl1pPr algn="l">
              <a:defRPr sz="4800">
                <a:solidFill>
                  <a:srgbClr val="95E616"/>
                </a:solidFill>
              </a:defRPr>
            </a:lvl1pPr>
          </a:lstStyle>
          <a:p>
            <a:r>
              <a:rPr lang="en-US" dirty="0"/>
              <a:t>Click to add title</a:t>
            </a:r>
            <a:endParaRPr lang="pt-PT" dirty="0"/>
          </a:p>
        </p:txBody>
      </p:sp>
      <p:sp>
        <p:nvSpPr>
          <p:cNvPr id="9" name="Text Placeholder 7">
            <a:extLst>
              <a:ext uri="{FF2B5EF4-FFF2-40B4-BE49-F238E27FC236}">
                <a16:creationId xmlns="" xmlns:a16="http://schemas.microsoft.com/office/drawing/2014/main" id="{D4BFADA0-A20F-45DD-B818-E0C58FC73DCB}"/>
              </a:ext>
            </a:extLst>
          </p:cNvPr>
          <p:cNvSpPr>
            <a:spLocks noGrp="1"/>
          </p:cNvSpPr>
          <p:nvPr>
            <p:ph type="body" sz="quarter" idx="32" hasCustomPrompt="1"/>
          </p:nvPr>
        </p:nvSpPr>
        <p:spPr>
          <a:xfrm>
            <a:off x="704850" y="2564905"/>
            <a:ext cx="2171576" cy="3589775"/>
          </a:xfrm>
          <a:prstGeom prst="rect">
            <a:avLst/>
          </a:prstGeom>
        </p:spPr>
        <p:txBody>
          <a:bodyPr>
            <a:noAutofit/>
          </a:bodyPr>
          <a:lstStyle>
            <a:lvl1pPr algn="l">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5" name="Rectangle 4">
            <a:extLst>
              <a:ext uri="{FF2B5EF4-FFF2-40B4-BE49-F238E27FC236}">
                <a16:creationId xmlns="" xmlns:a16="http://schemas.microsoft.com/office/drawing/2014/main" id="{0B9B7D6C-D884-4362-AF1D-3A8B442DE315}"/>
              </a:ext>
            </a:extLst>
          </p:cNvPr>
          <p:cNvSpPr/>
          <p:nvPr userDrawn="1"/>
        </p:nvSpPr>
        <p:spPr>
          <a:xfrm>
            <a:off x="0" y="0"/>
            <a:ext cx="2300288" cy="6858000"/>
          </a:xfrm>
          <a:prstGeom prst="rect">
            <a:avLst/>
          </a:pr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6" name="Group 5">
            <a:extLst>
              <a:ext uri="{FF2B5EF4-FFF2-40B4-BE49-F238E27FC236}">
                <a16:creationId xmlns="" xmlns:a16="http://schemas.microsoft.com/office/drawing/2014/main" id="{91BF642E-618C-4DD9-AF43-29DF366CC373}"/>
              </a:ext>
            </a:extLst>
          </p:cNvPr>
          <p:cNvGrpSpPr/>
          <p:nvPr userDrawn="1"/>
        </p:nvGrpSpPr>
        <p:grpSpPr>
          <a:xfrm flipH="1">
            <a:off x="-1" y="-1828800"/>
            <a:ext cx="5633085" cy="10800950"/>
            <a:chOff x="4503427" y="-841109"/>
            <a:chExt cx="6774184" cy="9741675"/>
          </a:xfrm>
        </p:grpSpPr>
        <p:sp>
          <p:nvSpPr>
            <p:cNvPr id="7" name="Rectangle 6">
              <a:extLst>
                <a:ext uri="{FF2B5EF4-FFF2-40B4-BE49-F238E27FC236}">
                  <a16:creationId xmlns="" xmlns:a16="http://schemas.microsoft.com/office/drawing/2014/main" id="{05F159C5-9D2B-4D41-B049-265FEAC7A16A}"/>
                </a:ext>
              </a:extLst>
            </p:cNvPr>
            <p:cNvSpPr/>
            <p:nvPr/>
          </p:nvSpPr>
          <p:spPr>
            <a:xfrm>
              <a:off x="10312400" y="5969000"/>
              <a:ext cx="533400" cy="800100"/>
            </a:xfrm>
            <a:prstGeom prst="rect">
              <a:avLst/>
            </a:pr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11" name="Group 10">
              <a:extLst>
                <a:ext uri="{FF2B5EF4-FFF2-40B4-BE49-F238E27FC236}">
                  <a16:creationId xmlns="" xmlns:a16="http://schemas.microsoft.com/office/drawing/2014/main" id="{A7CCBDA4-ECAE-40B4-AFC3-26E23560D77A}"/>
                </a:ext>
              </a:extLst>
            </p:cNvPr>
            <p:cNvGrpSpPr/>
            <p:nvPr/>
          </p:nvGrpSpPr>
          <p:grpSpPr>
            <a:xfrm>
              <a:off x="4503427" y="-841109"/>
              <a:ext cx="6774184" cy="9741675"/>
              <a:chOff x="6466897" y="122642"/>
              <a:chExt cx="5044220" cy="7253890"/>
            </a:xfrm>
          </p:grpSpPr>
          <p:pic>
            <p:nvPicPr>
              <p:cNvPr id="12" name="Graphic 11">
                <a:extLst>
                  <a:ext uri="{FF2B5EF4-FFF2-40B4-BE49-F238E27FC236}">
                    <a16:creationId xmlns="" xmlns:a16="http://schemas.microsoft.com/office/drawing/2014/main" id="{7CE27168-F6DA-4810-BB03-F13300055E35}"/>
                  </a:ext>
                </a:extLst>
              </p:cNvPr>
              <p:cNvPicPr>
                <a:picLocks noChangeAspect="1"/>
              </p:cNvPicPr>
              <p:nvPr/>
            </p:nvPicPr>
            <p:blipFill rotWithShape="1">
              <a:blip r:embed="rId2">
                <a:extLst>
                  <a:ext uri="{96DAC541-7B7A-43D3-8B79-37D633B846F1}">
                    <asvg:svgBlip xmlns="" xmlns:asvg="http://schemas.microsoft.com/office/drawing/2016/SVG/main" r:embed="rId3"/>
                  </a:ext>
                </a:extLst>
              </a:blip>
              <a:srcRect l="24648" t="31387" r="33798" b="8441"/>
              <a:stretch/>
            </p:blipFill>
            <p:spPr>
              <a:xfrm>
                <a:off x="7684232" y="122642"/>
                <a:ext cx="3826885" cy="6735359"/>
              </a:xfrm>
              <a:prstGeom prst="rect">
                <a:avLst/>
              </a:prstGeom>
            </p:spPr>
          </p:pic>
          <p:pic>
            <p:nvPicPr>
              <p:cNvPr id="13" name="Graphic 12">
                <a:extLst>
                  <a:ext uri="{FF2B5EF4-FFF2-40B4-BE49-F238E27FC236}">
                    <a16:creationId xmlns="" xmlns:a16="http://schemas.microsoft.com/office/drawing/2014/main" id="{B2FD07E9-FD44-4F4D-B48A-CB2D72E628F2}"/>
                  </a:ext>
                </a:extLst>
              </p:cNvPr>
              <p:cNvPicPr>
                <a:picLocks noChangeAspect="1"/>
              </p:cNvPicPr>
              <p:nvPr/>
            </p:nvPicPr>
            <p:blipFill rotWithShape="1">
              <a:blip r:embed="rId4">
                <a:extLst>
                  <a:ext uri="{96DAC541-7B7A-43D3-8B79-37D633B846F1}">
                    <asvg:svgBlip xmlns="" xmlns:asvg="http://schemas.microsoft.com/office/drawing/2016/SVG/main" r:embed="rId5"/>
                  </a:ext>
                </a:extLst>
              </a:blip>
              <a:srcRect l="23644" t="23056" r="6670" b="9419"/>
              <a:stretch/>
            </p:blipFill>
            <p:spPr>
              <a:xfrm>
                <a:off x="6466897" y="900452"/>
                <a:ext cx="5044218" cy="6476080"/>
              </a:xfrm>
              <a:prstGeom prst="rect">
                <a:avLst/>
              </a:prstGeom>
            </p:spPr>
          </p:pic>
        </p:grpSp>
      </p:grpSp>
      <p:sp>
        <p:nvSpPr>
          <p:cNvPr id="14"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5"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6" name="Rectangle 27">
            <a:hlinkClick r:id="rId6"/>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17"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318660843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ullets and image">
    <p:spTree>
      <p:nvGrpSpPr>
        <p:cNvPr id="1" name=""/>
        <p:cNvGrpSpPr/>
        <p:nvPr/>
      </p:nvGrpSpPr>
      <p:grpSpPr>
        <a:xfrm>
          <a:off x="0" y="0"/>
          <a:ext cx="0" cy="0"/>
          <a:chOff x="0" y="0"/>
          <a:chExt cx="0" cy="0"/>
        </a:xfrm>
      </p:grpSpPr>
      <p:pic>
        <p:nvPicPr>
          <p:cNvPr id="7" name="Graphic 6">
            <a:extLst>
              <a:ext uri="{FF2B5EF4-FFF2-40B4-BE49-F238E27FC236}">
                <a16:creationId xmlns="" xmlns:a16="http://schemas.microsoft.com/office/drawing/2014/main" id="{8567D75B-5423-48DB-8633-03391840D131}"/>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a:off x="4800605" y="0"/>
            <a:ext cx="4343399" cy="5902959"/>
          </a:xfrm>
          <a:prstGeom prst="rect">
            <a:avLst/>
          </a:prstGeom>
        </p:spPr>
      </p:pic>
      <p:sp>
        <p:nvSpPr>
          <p:cNvPr id="9" name="Picture Placeholder 17">
            <a:extLst>
              <a:ext uri="{FF2B5EF4-FFF2-40B4-BE49-F238E27FC236}">
                <a16:creationId xmlns="" xmlns:a16="http://schemas.microsoft.com/office/drawing/2014/main" id="{367AB1B6-26E9-4FAE-989E-AB1A5DFB1961}"/>
              </a:ext>
            </a:extLst>
          </p:cNvPr>
          <p:cNvSpPr>
            <a:spLocks noGrp="1"/>
          </p:cNvSpPr>
          <p:nvPr>
            <p:ph type="pic" sz="quarter" idx="10"/>
          </p:nvPr>
        </p:nvSpPr>
        <p:spPr>
          <a:xfrm>
            <a:off x="4713519" y="-1"/>
            <a:ext cx="4430485" cy="6857998"/>
          </a:xfrm>
          <a:prstGeom prst="rect">
            <a:avLst/>
          </a:prstGeom>
          <a:noFill/>
        </p:spPr>
        <p:txBody>
          <a:bodyPr anchor="ctr"/>
          <a:lstStyle>
            <a:lvl1pPr algn="ctr">
              <a:defRPr/>
            </a:lvl1pPr>
          </a:lstStyle>
          <a:p>
            <a:r>
              <a:rPr lang="en-US" smtClean="0"/>
              <a:t>Click icon to add picture</a:t>
            </a:r>
            <a:endParaRPr lang="pt-PT" dirty="0"/>
          </a:p>
        </p:txBody>
      </p:sp>
      <p:sp>
        <p:nvSpPr>
          <p:cNvPr id="8"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4"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313196" y="1430234"/>
            <a:ext cx="4258807"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6" hasCustomPrompt="1"/>
          </p:nvPr>
        </p:nvSpPr>
        <p:spPr>
          <a:xfrm>
            <a:off x="313196" y="3253616"/>
            <a:ext cx="4258807"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Text Placeholder 7">
            <a:extLst>
              <a:ext uri="{FF2B5EF4-FFF2-40B4-BE49-F238E27FC236}">
                <a16:creationId xmlns="" xmlns:a16="http://schemas.microsoft.com/office/drawing/2014/main" id="{9228FC83-C11D-47F2-8BDE-B10D125E5E87}"/>
              </a:ext>
            </a:extLst>
          </p:cNvPr>
          <p:cNvSpPr>
            <a:spLocks noGrp="1"/>
          </p:cNvSpPr>
          <p:nvPr>
            <p:ph type="body" sz="quarter" idx="37" hasCustomPrompt="1"/>
          </p:nvPr>
        </p:nvSpPr>
        <p:spPr>
          <a:xfrm>
            <a:off x="313196" y="5076998"/>
            <a:ext cx="4258807"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9"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4"/>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pic>
        <p:nvPicPr>
          <p:cNvPr id="23"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 xmlns:asvg="http://schemas.microsoft.com/office/drawing/2016/SVG/main" r:embed="rId6"/>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498078981"/>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10" name="Picture Placeholder 17">
            <a:extLst>
              <a:ext uri="{FF2B5EF4-FFF2-40B4-BE49-F238E27FC236}">
                <a16:creationId xmlns="" xmlns:a16="http://schemas.microsoft.com/office/drawing/2014/main" id="{218E0C47-FBAF-440E-A6A0-9D14AE6071F8}"/>
              </a:ext>
            </a:extLst>
          </p:cNvPr>
          <p:cNvSpPr>
            <a:spLocks noGrp="1"/>
          </p:cNvSpPr>
          <p:nvPr>
            <p:ph type="pic" sz="quarter" idx="10"/>
          </p:nvPr>
        </p:nvSpPr>
        <p:spPr>
          <a:xfrm>
            <a:off x="0" y="-1"/>
            <a:ext cx="9144000" cy="6857998"/>
          </a:xfrm>
          <a:prstGeom prst="rect">
            <a:avLst/>
          </a:prstGeom>
          <a:noFill/>
        </p:spPr>
        <p:txBody>
          <a:bodyPr anchor="ctr"/>
          <a:lstStyle>
            <a:lvl1pPr algn="ctr">
              <a:defRPr/>
            </a:lvl1pPr>
          </a:lstStyle>
          <a:p>
            <a:r>
              <a:rPr lang="en-US" smtClean="0"/>
              <a:t>Click icon to add picture</a:t>
            </a:r>
            <a:endParaRPr lang="pt-PT" dirty="0"/>
          </a:p>
        </p:txBody>
      </p:sp>
      <p:sp>
        <p:nvSpPr>
          <p:cNvPr id="14" name="Text Placeholder 7">
            <a:extLst>
              <a:ext uri="{FF2B5EF4-FFF2-40B4-BE49-F238E27FC236}">
                <a16:creationId xmlns="" xmlns:a16="http://schemas.microsoft.com/office/drawing/2014/main" id="{0BF72C50-3F98-41E6-A3C8-32663046C696}"/>
              </a:ext>
            </a:extLst>
          </p:cNvPr>
          <p:cNvSpPr>
            <a:spLocks noGrp="1"/>
          </p:cNvSpPr>
          <p:nvPr>
            <p:ph type="body" sz="quarter" idx="33" hasCustomPrompt="1"/>
          </p:nvPr>
        </p:nvSpPr>
        <p:spPr>
          <a:xfrm>
            <a:off x="5784413" y="404814"/>
            <a:ext cx="2730029" cy="799873"/>
          </a:xfrm>
          <a:prstGeom prst="rect">
            <a:avLst/>
          </a:prstGeom>
        </p:spPr>
        <p:txBody>
          <a:bodyPr>
            <a:noAutofit/>
          </a:bodyPr>
          <a:lstStyle>
            <a:lvl1pPr algn="r">
              <a:lnSpc>
                <a:spcPts val="1800"/>
              </a:lnSpc>
              <a:defRPr sz="1600" b="1">
                <a:solidFill>
                  <a:schemeClr val="accent3"/>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7"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3"/>
            <a:ext cx="523811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6"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313198" y="1430234"/>
            <a:ext cx="2256227" cy="5011014"/>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772663645"/>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Image and Text2 (fixe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E3D2F289-295A-4712-B3F5-6C1E821AF17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43" y="0"/>
            <a:ext cx="9141714" cy="6858000"/>
          </a:xfrm>
          <a:prstGeom prst="rect">
            <a:avLst/>
          </a:prstGeom>
        </p:spPr>
      </p:pic>
      <p:pic>
        <p:nvPicPr>
          <p:cNvPr id="9" name="Graphic 8">
            <a:extLst>
              <a:ext uri="{FF2B5EF4-FFF2-40B4-BE49-F238E27FC236}">
                <a16:creationId xmlns="" xmlns:a16="http://schemas.microsoft.com/office/drawing/2014/main" id="{BEB011C7-5067-4A7D-A5A2-FB9132A5D7A3}"/>
              </a:ext>
            </a:extLst>
          </p:cNvPr>
          <p:cNvPicPr>
            <a:picLocks noChangeAspect="1"/>
          </p:cNvPicPr>
          <p:nvPr userDrawn="1"/>
        </p:nvPicPr>
        <p:blipFill>
          <a:blip r:embed="rId3">
            <a:extLst>
              <a:ext uri="{96DAC541-7B7A-43D3-8B79-37D633B846F1}">
                <asvg:svgBlip xmlns="" xmlns:asvg="http://schemas.microsoft.com/office/drawing/2016/SVG/main" r:embed="rId4"/>
              </a:ext>
            </a:extLst>
          </a:blip>
          <a:srcRect t="45009" r="3903"/>
          <a:stretch>
            <a:fillRect/>
          </a:stretch>
        </p:blipFill>
        <p:spPr>
          <a:xfrm rot="20633129">
            <a:off x="4967593" y="-854950"/>
            <a:ext cx="4284024" cy="3331781"/>
          </a:xfrm>
          <a:custGeom>
            <a:avLst/>
            <a:gdLst>
              <a:gd name="connsiteX0" fmla="*/ 0 w 6455155"/>
              <a:gd name="connsiteY0" fmla="*/ 0 h 3765238"/>
              <a:gd name="connsiteX1" fmla="*/ 6455155 w 6455155"/>
              <a:gd name="connsiteY1" fmla="*/ 1864957 h 3765238"/>
              <a:gd name="connsiteX2" fmla="*/ 5906145 w 6455155"/>
              <a:gd name="connsiteY2" fmla="*/ 3765238 h 3765238"/>
              <a:gd name="connsiteX3" fmla="*/ 2661149 w 6455155"/>
              <a:gd name="connsiteY3" fmla="*/ 3765238 h 3765238"/>
              <a:gd name="connsiteX4" fmla="*/ 0 w 6455155"/>
              <a:gd name="connsiteY4" fmla="*/ 2996406 h 376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55155" h="3765238">
                <a:moveTo>
                  <a:pt x="0" y="0"/>
                </a:moveTo>
                <a:lnTo>
                  <a:pt x="6455155" y="1864957"/>
                </a:lnTo>
                <a:lnTo>
                  <a:pt x="5906145" y="3765238"/>
                </a:lnTo>
                <a:lnTo>
                  <a:pt x="2661149" y="3765238"/>
                </a:lnTo>
                <a:lnTo>
                  <a:pt x="0" y="2996406"/>
                </a:lnTo>
                <a:close/>
              </a:path>
            </a:pathLst>
          </a:custGeom>
        </p:spPr>
      </p:pic>
      <p:sp>
        <p:nvSpPr>
          <p:cNvPr id="14" name="Text Placeholder 7">
            <a:extLst>
              <a:ext uri="{FF2B5EF4-FFF2-40B4-BE49-F238E27FC236}">
                <a16:creationId xmlns="" xmlns:a16="http://schemas.microsoft.com/office/drawing/2014/main" id="{0BF72C50-3F98-41E6-A3C8-32663046C696}"/>
              </a:ext>
            </a:extLst>
          </p:cNvPr>
          <p:cNvSpPr>
            <a:spLocks noGrp="1"/>
          </p:cNvSpPr>
          <p:nvPr>
            <p:ph type="body" sz="quarter" idx="33" hasCustomPrompt="1"/>
          </p:nvPr>
        </p:nvSpPr>
        <p:spPr>
          <a:xfrm>
            <a:off x="5784410" y="251441"/>
            <a:ext cx="2695563" cy="953247"/>
          </a:xfrm>
          <a:prstGeom prst="rect">
            <a:avLst/>
          </a:prstGeom>
        </p:spPr>
        <p:txBody>
          <a:bodyPr>
            <a:noAutofit/>
          </a:bodyPr>
          <a:lstStyle>
            <a:lvl1pPr>
              <a:lnSpc>
                <a:spcPct val="100000"/>
              </a:lnSpc>
              <a:defRPr sz="1600" b="1">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8"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5"/>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6"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3"/>
            <a:ext cx="523811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313198" y="1430234"/>
            <a:ext cx="2256227" cy="5011014"/>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18"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6">
            <a:extLst>
              <a:ext uri="{96DAC541-7B7A-43D3-8B79-37D633B846F1}">
                <asvg:svgBlip xmlns="" xmlns:asvg="http://schemas.microsoft.com/office/drawing/2016/SVG/main" r:embed="rId7"/>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3231864144"/>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userDrawn="1">
  <p:cSld name="Graphs">
    <p:bg>
      <p:bgRef idx="1001">
        <a:schemeClr val="bg1"/>
      </p:bgRef>
    </p:bg>
    <p:spTree>
      <p:nvGrpSpPr>
        <p:cNvPr id="1" name=""/>
        <p:cNvGrpSpPr/>
        <p:nvPr/>
      </p:nvGrpSpPr>
      <p:grpSpPr>
        <a:xfrm>
          <a:off x="0" y="0"/>
          <a:ext cx="0" cy="0"/>
          <a:chOff x="0" y="0"/>
          <a:chExt cx="0" cy="0"/>
        </a:xfrm>
      </p:grpSpPr>
      <p:sp>
        <p:nvSpPr>
          <p:cNvPr id="19" name="Chart Placeholder 18">
            <a:extLst>
              <a:ext uri="{FF2B5EF4-FFF2-40B4-BE49-F238E27FC236}">
                <a16:creationId xmlns="" xmlns:a16="http://schemas.microsoft.com/office/drawing/2014/main" id="{1B2F5493-6162-4AC0-BA43-8D7A7C0FA263}"/>
              </a:ext>
            </a:extLst>
          </p:cNvPr>
          <p:cNvSpPr>
            <a:spLocks noGrp="1"/>
          </p:cNvSpPr>
          <p:nvPr>
            <p:ph type="chart" sz="quarter" idx="44"/>
          </p:nvPr>
        </p:nvSpPr>
        <p:spPr>
          <a:xfrm>
            <a:off x="305991" y="1873622"/>
            <a:ext cx="4157663" cy="3571601"/>
          </a:xfrm>
          <a:prstGeom prst="rect">
            <a:avLst/>
          </a:prstGeom>
        </p:spPr>
        <p:txBody>
          <a:bodyPr anchor="ctr"/>
          <a:lstStyle>
            <a:lvl1pPr marL="0" indent="0" algn="ctr">
              <a:buNone/>
              <a:defRPr sz="2000"/>
            </a:lvl1pPr>
          </a:lstStyle>
          <a:p>
            <a:r>
              <a:rPr lang="en-US" smtClean="0"/>
              <a:t>Click icon to add chart</a:t>
            </a:r>
            <a:endParaRPr lang="pt-PT"/>
          </a:p>
        </p:txBody>
      </p:sp>
      <p:sp>
        <p:nvSpPr>
          <p:cNvPr id="14" name="Text Placeholder 29">
            <a:extLst>
              <a:ext uri="{FF2B5EF4-FFF2-40B4-BE49-F238E27FC236}">
                <a16:creationId xmlns="" xmlns:a16="http://schemas.microsoft.com/office/drawing/2014/main" id="{DC134CF2-DCA0-414B-81CC-1ED54BE2F760}"/>
              </a:ext>
            </a:extLst>
          </p:cNvPr>
          <p:cNvSpPr>
            <a:spLocks noGrp="1"/>
          </p:cNvSpPr>
          <p:nvPr>
            <p:ph type="body" sz="quarter" idx="41" hasCustomPrompt="1"/>
          </p:nvPr>
        </p:nvSpPr>
        <p:spPr>
          <a:xfrm>
            <a:off x="305991" y="5575682"/>
            <a:ext cx="4157663" cy="877506"/>
          </a:xfrm>
          <a:prstGeom prst="rect">
            <a:avLst/>
          </a:prstGeom>
        </p:spPr>
        <p:txBody>
          <a:bodyPr>
            <a:noAutofit/>
          </a:bodyPr>
          <a:lstStyle>
            <a:lvl1pPr marL="0" indent="0" algn="l">
              <a:lnSpc>
                <a:spcPts val="1600"/>
              </a:lnSpc>
              <a:spcBef>
                <a:spcPts val="0"/>
              </a:spcBef>
              <a:spcAft>
                <a:spcPts val="0"/>
              </a:spcAft>
              <a:buNone/>
              <a:defRPr sz="14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5" name="Text Placeholder 29">
            <a:extLst>
              <a:ext uri="{FF2B5EF4-FFF2-40B4-BE49-F238E27FC236}">
                <a16:creationId xmlns="" xmlns:a16="http://schemas.microsoft.com/office/drawing/2014/main" id="{241682F5-54EB-4F26-976E-B5536318DE43}"/>
              </a:ext>
            </a:extLst>
          </p:cNvPr>
          <p:cNvSpPr>
            <a:spLocks noGrp="1"/>
          </p:cNvSpPr>
          <p:nvPr>
            <p:ph type="body" sz="quarter" idx="42" hasCustomPrompt="1"/>
          </p:nvPr>
        </p:nvSpPr>
        <p:spPr>
          <a:xfrm>
            <a:off x="4680358" y="5575682"/>
            <a:ext cx="4157663" cy="877506"/>
          </a:xfrm>
          <a:prstGeom prst="rect">
            <a:avLst/>
          </a:prstGeom>
        </p:spPr>
        <p:txBody>
          <a:bodyPr>
            <a:noAutofit/>
          </a:bodyPr>
          <a:lstStyle>
            <a:lvl1pPr marL="0" indent="0" algn="l">
              <a:lnSpc>
                <a:spcPts val="1600"/>
              </a:lnSpc>
              <a:spcBef>
                <a:spcPts val="0"/>
              </a:spcBef>
              <a:spcAft>
                <a:spcPts val="0"/>
              </a:spcAft>
              <a:buNone/>
              <a:defRPr sz="14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6" name="Text Placeholder 4">
            <a:extLst>
              <a:ext uri="{FF2B5EF4-FFF2-40B4-BE49-F238E27FC236}">
                <a16:creationId xmlns="" xmlns:a16="http://schemas.microsoft.com/office/drawing/2014/main" id="{18921889-E5F8-4A95-B87D-B8F70F301EBF}"/>
              </a:ext>
            </a:extLst>
          </p:cNvPr>
          <p:cNvSpPr>
            <a:spLocks noGrp="1"/>
          </p:cNvSpPr>
          <p:nvPr>
            <p:ph type="body" sz="quarter" idx="29" hasCustomPrompt="1"/>
          </p:nvPr>
        </p:nvSpPr>
        <p:spPr>
          <a:xfrm>
            <a:off x="305991" y="1425222"/>
            <a:ext cx="4157663" cy="412363"/>
          </a:xfrm>
          <a:prstGeom prst="rect">
            <a:avLst/>
          </a:prstGeom>
          <a:noFill/>
        </p:spPr>
        <p:txBody>
          <a:bodyPr anchor="ctr">
            <a:noAutofit/>
          </a:bodyPr>
          <a:lstStyle>
            <a:lvl1pPr marL="0" indent="0" algn="l">
              <a:lnSpc>
                <a:spcPts val="1800"/>
              </a:lnSpc>
              <a:buNone/>
              <a:defRPr sz="1600" b="1">
                <a:solidFill>
                  <a:srgbClr val="2C004B"/>
                </a:solidFill>
              </a:defRPr>
            </a:lvl1pPr>
            <a:lvl2pPr>
              <a:defRPr sz="1400"/>
            </a:lvl2pPr>
            <a:lvl3pPr>
              <a:defRPr sz="1200"/>
            </a:lvl3pPr>
            <a:lvl4pPr>
              <a:defRPr sz="1100"/>
            </a:lvl4pPr>
            <a:lvl5pPr>
              <a:defRPr sz="1100"/>
            </a:lvl5pPr>
          </a:lstStyle>
          <a:p>
            <a:pPr lvl="0"/>
            <a:r>
              <a:rPr lang="en-US" dirty="0"/>
              <a:t>Click to add chart title</a:t>
            </a:r>
          </a:p>
        </p:txBody>
      </p:sp>
      <p:sp>
        <p:nvSpPr>
          <p:cNvPr id="17" name="Text Placeholder 4">
            <a:extLst>
              <a:ext uri="{FF2B5EF4-FFF2-40B4-BE49-F238E27FC236}">
                <a16:creationId xmlns="" xmlns:a16="http://schemas.microsoft.com/office/drawing/2014/main" id="{4C8F9222-BEA9-4C98-B166-CE84A4373ABB}"/>
              </a:ext>
            </a:extLst>
          </p:cNvPr>
          <p:cNvSpPr>
            <a:spLocks noGrp="1"/>
          </p:cNvSpPr>
          <p:nvPr>
            <p:ph type="body" sz="quarter" idx="43" hasCustomPrompt="1"/>
          </p:nvPr>
        </p:nvSpPr>
        <p:spPr>
          <a:xfrm>
            <a:off x="4680351" y="1425222"/>
            <a:ext cx="4157663" cy="412363"/>
          </a:xfrm>
          <a:prstGeom prst="rect">
            <a:avLst/>
          </a:prstGeom>
          <a:noFill/>
        </p:spPr>
        <p:txBody>
          <a:bodyPr anchor="ctr">
            <a:noAutofit/>
          </a:bodyPr>
          <a:lstStyle>
            <a:lvl1pPr marL="0" indent="0" algn="l">
              <a:lnSpc>
                <a:spcPts val="1800"/>
              </a:lnSpc>
              <a:buNone/>
              <a:defRPr sz="1600" b="1">
                <a:solidFill>
                  <a:srgbClr val="2C004B"/>
                </a:solidFill>
              </a:defRPr>
            </a:lvl1pPr>
            <a:lvl2pPr>
              <a:defRPr sz="1400"/>
            </a:lvl2pPr>
            <a:lvl3pPr>
              <a:defRPr sz="1200"/>
            </a:lvl3pPr>
            <a:lvl4pPr>
              <a:defRPr sz="1100"/>
            </a:lvl4pPr>
            <a:lvl5pPr>
              <a:defRPr sz="1100"/>
            </a:lvl5pPr>
          </a:lstStyle>
          <a:p>
            <a:pPr lvl="0"/>
            <a:r>
              <a:rPr lang="en-US" dirty="0"/>
              <a:t>Click to add chart title</a:t>
            </a:r>
          </a:p>
        </p:txBody>
      </p:sp>
      <p:sp>
        <p:nvSpPr>
          <p:cNvPr id="20" name="Chart Placeholder 18">
            <a:extLst>
              <a:ext uri="{FF2B5EF4-FFF2-40B4-BE49-F238E27FC236}">
                <a16:creationId xmlns="" xmlns:a16="http://schemas.microsoft.com/office/drawing/2014/main" id="{23451635-CE35-4FCF-AE8B-C697D2EF714F}"/>
              </a:ext>
            </a:extLst>
          </p:cNvPr>
          <p:cNvSpPr>
            <a:spLocks noGrp="1"/>
          </p:cNvSpPr>
          <p:nvPr>
            <p:ph type="chart" sz="quarter" idx="45"/>
          </p:nvPr>
        </p:nvSpPr>
        <p:spPr>
          <a:xfrm>
            <a:off x="4680351" y="1873622"/>
            <a:ext cx="4157663" cy="3571601"/>
          </a:xfrm>
          <a:prstGeom prst="rect">
            <a:avLst/>
          </a:prstGeom>
        </p:spPr>
        <p:txBody>
          <a:bodyPr anchor="ctr"/>
          <a:lstStyle>
            <a:lvl1pPr marL="0" indent="0" algn="ctr">
              <a:buNone/>
              <a:defRPr sz="2000"/>
            </a:lvl1pPr>
          </a:lstStyle>
          <a:p>
            <a:r>
              <a:rPr lang="en-US" smtClean="0"/>
              <a:t>Click icon to add chart</a:t>
            </a:r>
            <a:endParaRPr lang="pt-PT"/>
          </a:p>
        </p:txBody>
      </p:sp>
      <p:sp>
        <p:nvSpPr>
          <p:cNvPr id="9" name="Title Placeholder 1">
            <a:extLst>
              <a:ext uri="{FF2B5EF4-FFF2-40B4-BE49-F238E27FC236}">
                <a16:creationId xmlns="" xmlns:a16="http://schemas.microsoft.com/office/drawing/2014/main" id="{552BBB0A-405D-419D-8BD5-EC8D9F84B795}"/>
              </a:ext>
            </a:extLst>
          </p:cNvPr>
          <p:cNvSpPr txBox="1">
            <a:spLocks/>
          </p:cNvSpPr>
          <p:nvPr userDrawn="1"/>
        </p:nvSpPr>
        <p:spPr>
          <a:xfrm>
            <a:off x="305992" y="404813"/>
            <a:ext cx="8208447" cy="863600"/>
          </a:xfrm>
          <a:prstGeom prst="rect">
            <a:avLst/>
          </a:prstGeom>
        </p:spPr>
        <p:txBody>
          <a:bodyPr vert="horz" lIns="0" tIns="0" rIns="0" bIns="0" rtlCol="0" anchor="t">
            <a:normAutofit/>
          </a:bodyPr>
          <a:lstStyle>
            <a:lvl1pPr algn="l" defTabSz="914400" rtl="0" eaLnBrk="1" latinLnBrk="0" hangingPunct="1">
              <a:lnSpc>
                <a:spcPct val="90000"/>
              </a:lnSpc>
              <a:spcBef>
                <a:spcPct val="0"/>
              </a:spcBef>
              <a:buNone/>
              <a:defRPr lang="pt-PT" sz="2600" kern="1200" dirty="0">
                <a:solidFill>
                  <a:schemeClr val="tx2"/>
                </a:solidFill>
                <a:latin typeface="+mj-lt"/>
                <a:ea typeface="+mj-ea"/>
                <a:cs typeface="+mj-cs"/>
              </a:defRPr>
            </a:lvl1pPr>
          </a:lstStyle>
          <a:p>
            <a:pPr>
              <a:lnSpc>
                <a:spcPts val="3000"/>
              </a:lnSpc>
            </a:pPr>
            <a:r>
              <a:rPr lang="en-US"/>
              <a:t>Click to add title</a:t>
            </a:r>
          </a:p>
        </p:txBody>
      </p:sp>
      <p:sp>
        <p:nvSpPr>
          <p:cNvPr id="11"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2"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2"/>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pic>
        <p:nvPicPr>
          <p:cNvPr id="21"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3578776965"/>
      </p:ext>
    </p:extLst>
  </p:cSld>
  <p:clrMapOvr>
    <a:overrideClrMapping bg1="lt1" tx1="dk1" bg2="lt2" tx2="dk2" accent1="accent1" accent2="accent2" accent3="accent3" accent4="accent4" accent5="accent5" accent6="accent6" hlink="hlink" folHlink="folHlink"/>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Pie chart">
    <p:spTree>
      <p:nvGrpSpPr>
        <p:cNvPr id="1" name=""/>
        <p:cNvGrpSpPr/>
        <p:nvPr/>
      </p:nvGrpSpPr>
      <p:grpSpPr>
        <a:xfrm>
          <a:off x="0" y="0"/>
          <a:ext cx="0" cy="0"/>
          <a:chOff x="0" y="0"/>
          <a:chExt cx="0" cy="0"/>
        </a:xfrm>
      </p:grpSpPr>
      <p:sp>
        <p:nvSpPr>
          <p:cNvPr id="23" name="Rectangle 22">
            <a:extLst>
              <a:ext uri="{FF2B5EF4-FFF2-40B4-BE49-F238E27FC236}">
                <a16:creationId xmlns="" xmlns:a16="http://schemas.microsoft.com/office/drawing/2014/main" id="{1F7E5A44-800E-4E01-9E39-BE8EDB371110}"/>
              </a:ext>
            </a:extLst>
          </p:cNvPr>
          <p:cNvSpPr/>
          <p:nvPr userDrawn="1"/>
        </p:nvSpPr>
        <p:spPr>
          <a:xfrm>
            <a:off x="5015447" y="0"/>
            <a:ext cx="4128557"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Text Placeholder 29">
            <a:extLst>
              <a:ext uri="{FF2B5EF4-FFF2-40B4-BE49-F238E27FC236}">
                <a16:creationId xmlns="" xmlns:a16="http://schemas.microsoft.com/office/drawing/2014/main" id="{115E9009-AF96-42B6-BF89-DC5FFB888C93}"/>
              </a:ext>
            </a:extLst>
          </p:cNvPr>
          <p:cNvSpPr>
            <a:spLocks noGrp="1"/>
          </p:cNvSpPr>
          <p:nvPr>
            <p:ph type="body" sz="quarter" idx="42" hasCustomPrompt="1"/>
          </p:nvPr>
        </p:nvSpPr>
        <p:spPr>
          <a:xfrm>
            <a:off x="5309283" y="1423736"/>
            <a:ext cx="3528731" cy="2801255"/>
          </a:xfrm>
          <a:prstGeom prst="rect">
            <a:avLst/>
          </a:prstGeom>
        </p:spPr>
        <p:txBody>
          <a:bodyPr vert="horz" lIns="0" tIns="0" rIns="0" bIns="0" rtlCol="0">
            <a:noAutofit/>
          </a:bodyPr>
          <a:lstStyle>
            <a:lvl1pPr>
              <a:defRPr lang="en-US" sz="1400" dirty="0"/>
            </a:lvl1pPr>
          </a:lstStyle>
          <a:p>
            <a:pPr lvl="0">
              <a:lnSpc>
                <a:spcPts val="1600"/>
              </a:lnSpc>
              <a:spcAft>
                <a:spcPts val="0"/>
              </a:spcAft>
            </a:pPr>
            <a:r>
              <a:rPr lang="en-US" dirty="0"/>
              <a:t>Click to insert text</a:t>
            </a:r>
          </a:p>
        </p:txBody>
      </p:sp>
      <p:sp>
        <p:nvSpPr>
          <p:cNvPr id="24" name="Text Placeholder 29">
            <a:extLst>
              <a:ext uri="{FF2B5EF4-FFF2-40B4-BE49-F238E27FC236}">
                <a16:creationId xmlns="" xmlns:a16="http://schemas.microsoft.com/office/drawing/2014/main" id="{72FA0387-E1A9-4FE6-B909-3C397FF8EDBE}"/>
              </a:ext>
            </a:extLst>
          </p:cNvPr>
          <p:cNvSpPr>
            <a:spLocks noGrp="1"/>
          </p:cNvSpPr>
          <p:nvPr>
            <p:ph type="body" sz="quarter" idx="44" hasCustomPrompt="1"/>
          </p:nvPr>
        </p:nvSpPr>
        <p:spPr>
          <a:xfrm>
            <a:off x="6046622" y="5568661"/>
            <a:ext cx="1925807" cy="333830"/>
          </a:xfrm>
          <a:prstGeom prst="rect">
            <a:avLst/>
          </a:prstGeom>
        </p:spPr>
        <p:txBody>
          <a:bodyPr anchor="ctr">
            <a:noAutofit/>
          </a:bodyPr>
          <a:lstStyle>
            <a:lvl1pPr marL="0" indent="0" algn="ctr">
              <a:lnSpc>
                <a:spcPts val="1600"/>
              </a:lnSpc>
              <a:spcBef>
                <a:spcPts val="0"/>
              </a:spcBef>
              <a:buNone/>
              <a:defRPr sz="1400" b="1">
                <a:solidFill>
                  <a:schemeClr val="accent2"/>
                </a:solidFill>
              </a:defRPr>
            </a:lvl1pPr>
            <a:lvl2pPr algn="ctr">
              <a:defRPr/>
            </a:lvl2pPr>
            <a:lvl3pPr algn="ctr">
              <a:defRPr/>
            </a:lvl3pPr>
            <a:lvl4pPr algn="ctr">
              <a:defRPr/>
            </a:lvl4pPr>
            <a:lvl5pPr algn="ctr">
              <a:defRPr/>
            </a:lvl5pPr>
          </a:lstStyle>
          <a:p>
            <a:pPr lvl="0"/>
            <a:r>
              <a:rPr lang="en-US" dirty="0"/>
              <a:t>Insert text data</a:t>
            </a:r>
          </a:p>
        </p:txBody>
      </p:sp>
      <p:sp>
        <p:nvSpPr>
          <p:cNvPr id="26" name="Text Placeholder 29">
            <a:extLst>
              <a:ext uri="{FF2B5EF4-FFF2-40B4-BE49-F238E27FC236}">
                <a16:creationId xmlns="" xmlns:a16="http://schemas.microsoft.com/office/drawing/2014/main" id="{932FA6D2-DCA0-45C9-81B6-5EC52C969F94}"/>
              </a:ext>
            </a:extLst>
          </p:cNvPr>
          <p:cNvSpPr>
            <a:spLocks noGrp="1"/>
          </p:cNvSpPr>
          <p:nvPr>
            <p:ph type="body" sz="quarter" idx="45" hasCustomPrompt="1"/>
          </p:nvPr>
        </p:nvSpPr>
        <p:spPr>
          <a:xfrm>
            <a:off x="6046617" y="4581137"/>
            <a:ext cx="1925808" cy="983347"/>
          </a:xfrm>
          <a:prstGeom prst="rect">
            <a:avLst/>
          </a:prstGeom>
        </p:spPr>
        <p:txBody>
          <a:bodyPr anchor="ctr">
            <a:noAutofit/>
          </a:bodyPr>
          <a:lstStyle>
            <a:lvl1pPr marL="0" indent="0" algn="ctr">
              <a:lnSpc>
                <a:spcPts val="3200"/>
              </a:lnSpc>
              <a:spcBef>
                <a:spcPts val="0"/>
              </a:spcBef>
              <a:spcAft>
                <a:spcPts val="0"/>
              </a:spcAft>
              <a:buNone/>
              <a:defRPr sz="2600" b="1">
                <a:solidFill>
                  <a:srgbClr val="2B0A3D"/>
                </a:solidFill>
              </a:defRPr>
            </a:lvl1pPr>
            <a:lvl2pPr algn="ctr">
              <a:defRPr/>
            </a:lvl2pPr>
            <a:lvl3pPr algn="ctr">
              <a:defRPr/>
            </a:lvl3pPr>
            <a:lvl4pPr algn="ctr">
              <a:defRPr/>
            </a:lvl4pPr>
            <a:lvl5pPr algn="ctr">
              <a:defRPr/>
            </a:lvl5pPr>
          </a:lstStyle>
          <a:p>
            <a:pPr lvl="0"/>
            <a:r>
              <a:rPr lang="en-US" dirty="0"/>
              <a:t>Nº</a:t>
            </a:r>
          </a:p>
        </p:txBody>
      </p:sp>
      <p:sp>
        <p:nvSpPr>
          <p:cNvPr id="10"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1"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4"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2" y="404813"/>
            <a:ext cx="820844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5" name="Chart Placeholder 18">
            <a:extLst>
              <a:ext uri="{FF2B5EF4-FFF2-40B4-BE49-F238E27FC236}">
                <a16:creationId xmlns="" xmlns:a16="http://schemas.microsoft.com/office/drawing/2014/main" id="{1B2F5493-6162-4AC0-BA43-8D7A7C0FA263}"/>
              </a:ext>
            </a:extLst>
          </p:cNvPr>
          <p:cNvSpPr>
            <a:spLocks noGrp="1"/>
          </p:cNvSpPr>
          <p:nvPr>
            <p:ph type="chart" sz="quarter" idx="46"/>
          </p:nvPr>
        </p:nvSpPr>
        <p:spPr>
          <a:xfrm>
            <a:off x="305991" y="1873622"/>
            <a:ext cx="4157663" cy="3571601"/>
          </a:xfrm>
          <a:prstGeom prst="rect">
            <a:avLst/>
          </a:prstGeom>
        </p:spPr>
        <p:txBody>
          <a:bodyPr anchor="ctr"/>
          <a:lstStyle>
            <a:lvl1pPr marL="0" indent="0" algn="ctr">
              <a:buNone/>
              <a:defRPr sz="2000"/>
            </a:lvl1pPr>
          </a:lstStyle>
          <a:p>
            <a:r>
              <a:rPr lang="en-US" smtClean="0"/>
              <a:t>Click icon to add chart</a:t>
            </a:r>
            <a:endParaRPr lang="pt-PT"/>
          </a:p>
        </p:txBody>
      </p:sp>
      <p:sp>
        <p:nvSpPr>
          <p:cNvPr id="17" name="Text Placeholder 29">
            <a:extLst>
              <a:ext uri="{FF2B5EF4-FFF2-40B4-BE49-F238E27FC236}">
                <a16:creationId xmlns="" xmlns:a16="http://schemas.microsoft.com/office/drawing/2014/main" id="{DC134CF2-DCA0-414B-81CC-1ED54BE2F760}"/>
              </a:ext>
            </a:extLst>
          </p:cNvPr>
          <p:cNvSpPr>
            <a:spLocks noGrp="1"/>
          </p:cNvSpPr>
          <p:nvPr>
            <p:ph type="body" sz="quarter" idx="47" hasCustomPrompt="1"/>
          </p:nvPr>
        </p:nvSpPr>
        <p:spPr>
          <a:xfrm>
            <a:off x="305991" y="5575682"/>
            <a:ext cx="4157663" cy="877506"/>
          </a:xfrm>
          <a:prstGeom prst="rect">
            <a:avLst/>
          </a:prstGeom>
        </p:spPr>
        <p:txBody>
          <a:bodyPr>
            <a:noAutofit/>
          </a:bodyPr>
          <a:lstStyle>
            <a:lvl1pPr marL="0" indent="0" algn="l">
              <a:lnSpc>
                <a:spcPts val="1600"/>
              </a:lnSpc>
              <a:spcBef>
                <a:spcPts val="0"/>
              </a:spcBef>
              <a:spcAft>
                <a:spcPts val="0"/>
              </a:spcAft>
              <a:buNone/>
              <a:defRPr sz="14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22" name="Text Placeholder 4">
            <a:extLst>
              <a:ext uri="{FF2B5EF4-FFF2-40B4-BE49-F238E27FC236}">
                <a16:creationId xmlns="" xmlns:a16="http://schemas.microsoft.com/office/drawing/2014/main" id="{18921889-E5F8-4A95-B87D-B8F70F301EBF}"/>
              </a:ext>
            </a:extLst>
          </p:cNvPr>
          <p:cNvSpPr>
            <a:spLocks noGrp="1"/>
          </p:cNvSpPr>
          <p:nvPr>
            <p:ph type="body" sz="quarter" idx="29" hasCustomPrompt="1"/>
          </p:nvPr>
        </p:nvSpPr>
        <p:spPr>
          <a:xfrm>
            <a:off x="305991" y="1425222"/>
            <a:ext cx="4157663" cy="412363"/>
          </a:xfrm>
          <a:prstGeom prst="rect">
            <a:avLst/>
          </a:prstGeom>
          <a:noFill/>
        </p:spPr>
        <p:txBody>
          <a:bodyPr anchor="ctr">
            <a:noAutofit/>
          </a:bodyPr>
          <a:lstStyle>
            <a:lvl1pPr marL="0" indent="0" algn="l">
              <a:lnSpc>
                <a:spcPts val="1800"/>
              </a:lnSpc>
              <a:buNone/>
              <a:defRPr sz="1600" b="1">
                <a:solidFill>
                  <a:srgbClr val="2C004B"/>
                </a:solidFill>
              </a:defRPr>
            </a:lvl1pPr>
            <a:lvl2pPr>
              <a:defRPr sz="1400"/>
            </a:lvl2pPr>
            <a:lvl3pPr>
              <a:defRPr sz="1200"/>
            </a:lvl3pPr>
            <a:lvl4pPr>
              <a:defRPr sz="1100"/>
            </a:lvl4pPr>
            <a:lvl5pPr>
              <a:defRPr sz="1100"/>
            </a:lvl5pPr>
          </a:lstStyle>
          <a:p>
            <a:pPr lvl="0"/>
            <a:r>
              <a:rPr lang="en-US" dirty="0"/>
              <a:t>Click to add chart title</a:t>
            </a:r>
          </a:p>
        </p:txBody>
      </p:sp>
    </p:spTree>
    <p:extLst>
      <p:ext uri="{BB962C8B-B14F-4D97-AF65-F5344CB8AC3E}">
        <p14:creationId xmlns:p14="http://schemas.microsoft.com/office/powerpoint/2010/main" val="1028905562"/>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18" name="Table Placeholder 17">
            <a:extLst>
              <a:ext uri="{FF2B5EF4-FFF2-40B4-BE49-F238E27FC236}">
                <a16:creationId xmlns="" xmlns:a16="http://schemas.microsoft.com/office/drawing/2014/main" id="{DE5ADCF6-0F9C-4198-AF3A-A4ABB710EACA}"/>
              </a:ext>
            </a:extLst>
          </p:cNvPr>
          <p:cNvSpPr>
            <a:spLocks noGrp="1"/>
          </p:cNvSpPr>
          <p:nvPr>
            <p:ph type="tbl" sz="quarter" idx="10"/>
          </p:nvPr>
        </p:nvSpPr>
        <p:spPr>
          <a:xfrm>
            <a:off x="305995" y="2216150"/>
            <a:ext cx="8532019" cy="4237038"/>
          </a:xfrm>
          <a:prstGeom prst="rect">
            <a:avLst/>
          </a:prstGeom>
        </p:spPr>
        <p:txBody>
          <a:bodyPr anchor="ctr"/>
          <a:lstStyle>
            <a:lvl1pPr marL="0" indent="0" algn="ctr">
              <a:buNone/>
              <a:defRPr/>
            </a:lvl1pPr>
          </a:lstStyle>
          <a:p>
            <a:r>
              <a:rPr lang="en-US" smtClean="0"/>
              <a:t>Click icon to add table</a:t>
            </a:r>
            <a:endParaRPr lang="pt-PT"/>
          </a:p>
        </p:txBody>
      </p:sp>
      <p:sp>
        <p:nvSpPr>
          <p:cNvPr id="5"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0"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2" y="404813"/>
            <a:ext cx="820844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1" name="Text Placeholder 29">
            <a:extLst>
              <a:ext uri="{FF2B5EF4-FFF2-40B4-BE49-F238E27FC236}">
                <a16:creationId xmlns="" xmlns:a16="http://schemas.microsoft.com/office/drawing/2014/main" id="{678A8DFD-FC6D-4FCC-9590-B07A391242A9}"/>
              </a:ext>
            </a:extLst>
          </p:cNvPr>
          <p:cNvSpPr>
            <a:spLocks noGrp="1"/>
          </p:cNvSpPr>
          <p:nvPr>
            <p:ph type="body" sz="quarter" idx="16" hasCustomPrompt="1"/>
          </p:nvPr>
        </p:nvSpPr>
        <p:spPr>
          <a:xfrm>
            <a:off x="305992" y="1268422"/>
            <a:ext cx="8208447" cy="504403"/>
          </a:xfrm>
          <a:prstGeom prst="rect">
            <a:avLst/>
          </a:prstGeom>
        </p:spPr>
        <p:txBody>
          <a:bodyPr>
            <a:noAutofit/>
          </a:bodyPr>
          <a:lstStyle>
            <a:lvl1pPr marL="0" indent="0" algn="l">
              <a:lnSpc>
                <a:spcPts val="1400"/>
              </a:lnSpc>
              <a:spcBef>
                <a:spcPts val="0"/>
              </a:spcBef>
              <a:spcAft>
                <a:spcPts val="0"/>
              </a:spcAft>
              <a:buNone/>
              <a:defRPr sz="1200" baseline="0"/>
            </a:lvl1pPr>
            <a:lvl2pPr algn="ctr">
              <a:defRPr/>
            </a:lvl2pPr>
            <a:lvl3pPr algn="ctr">
              <a:defRPr/>
            </a:lvl3pPr>
            <a:lvl4pPr algn="ctr">
              <a:defRPr/>
            </a:lvl4pPr>
            <a:lvl5pPr algn="ctr">
              <a:defRPr/>
            </a:lvl5pPr>
          </a:lstStyle>
          <a:p>
            <a:pPr lvl="0"/>
            <a:r>
              <a:rPr lang="en-US" dirty="0"/>
              <a:t>SmartArt graphic</a:t>
            </a:r>
          </a:p>
        </p:txBody>
      </p:sp>
    </p:spTree>
    <p:extLst>
      <p:ext uri="{BB962C8B-B14F-4D97-AF65-F5344CB8AC3E}">
        <p14:creationId xmlns:p14="http://schemas.microsoft.com/office/powerpoint/2010/main" val="722598429"/>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Two Pie Charts">
    <p:spTree>
      <p:nvGrpSpPr>
        <p:cNvPr id="1" name=""/>
        <p:cNvGrpSpPr/>
        <p:nvPr/>
      </p:nvGrpSpPr>
      <p:grpSpPr>
        <a:xfrm>
          <a:off x="0" y="0"/>
          <a:ext cx="0" cy="0"/>
          <a:chOff x="0" y="0"/>
          <a:chExt cx="0" cy="0"/>
        </a:xfrm>
      </p:grpSpPr>
      <p:sp>
        <p:nvSpPr>
          <p:cNvPr id="9" name="Oval 20">
            <a:extLst>
              <a:ext uri="{FF2B5EF4-FFF2-40B4-BE49-F238E27FC236}">
                <a16:creationId xmlns="" xmlns:a16="http://schemas.microsoft.com/office/drawing/2014/main" id="{C2900546-43C2-48AA-9FD6-CFB7317713BE}"/>
              </a:ext>
            </a:extLst>
          </p:cNvPr>
          <p:cNvSpPr/>
          <p:nvPr userDrawn="1"/>
        </p:nvSpPr>
        <p:spPr>
          <a:xfrm>
            <a:off x="5338679" y="2288704"/>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10" name="Oval 20">
            <a:extLst>
              <a:ext uri="{FF2B5EF4-FFF2-40B4-BE49-F238E27FC236}">
                <a16:creationId xmlns="" xmlns:a16="http://schemas.microsoft.com/office/drawing/2014/main" id="{83825B1A-06E4-4C1E-B67C-4D1E98B779D1}"/>
              </a:ext>
            </a:extLst>
          </p:cNvPr>
          <p:cNvSpPr/>
          <p:nvPr userDrawn="1"/>
        </p:nvSpPr>
        <p:spPr>
          <a:xfrm>
            <a:off x="5392685" y="2239576"/>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13" name="Text Placeholder 4">
            <a:extLst>
              <a:ext uri="{FF2B5EF4-FFF2-40B4-BE49-F238E27FC236}">
                <a16:creationId xmlns="" xmlns:a16="http://schemas.microsoft.com/office/drawing/2014/main" id="{82456803-4762-4833-8006-A78AED12ACE0}"/>
              </a:ext>
            </a:extLst>
          </p:cNvPr>
          <p:cNvSpPr>
            <a:spLocks noGrp="1"/>
          </p:cNvSpPr>
          <p:nvPr userDrawn="1">
            <p:ph type="body" sz="quarter" idx="29" hasCustomPrompt="1"/>
          </p:nvPr>
        </p:nvSpPr>
        <p:spPr>
          <a:xfrm>
            <a:off x="307185" y="1412883"/>
            <a:ext cx="4156469" cy="486567"/>
          </a:xfrm>
          <a:prstGeom prst="rect">
            <a:avLst/>
          </a:prstGeom>
          <a:noFill/>
        </p:spPr>
        <p:txBody>
          <a:bodyPr anchor="ctr">
            <a:noAutofit/>
          </a:bodyPr>
          <a:lstStyle>
            <a:lvl1pPr algn="ctr">
              <a:defRPr sz="1800" b="0">
                <a:solidFill>
                  <a:srgbClr val="2C004B"/>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7" name="Chart Placeholder 14">
            <a:extLst>
              <a:ext uri="{FF2B5EF4-FFF2-40B4-BE49-F238E27FC236}">
                <a16:creationId xmlns="" xmlns:a16="http://schemas.microsoft.com/office/drawing/2014/main" id="{CA3C8FD6-BDBD-4D5B-A245-98D5506C7923}"/>
              </a:ext>
            </a:extLst>
          </p:cNvPr>
          <p:cNvSpPr>
            <a:spLocks noGrp="1"/>
          </p:cNvSpPr>
          <p:nvPr userDrawn="1">
            <p:ph type="chart" sz="quarter" idx="32"/>
          </p:nvPr>
        </p:nvSpPr>
        <p:spPr>
          <a:xfrm>
            <a:off x="4680351" y="2239576"/>
            <a:ext cx="4157663" cy="3499170"/>
          </a:xfrm>
          <a:prstGeom prst="rect">
            <a:avLst/>
          </a:prstGeom>
        </p:spPr>
        <p:txBody>
          <a:bodyPr anchor="ctr"/>
          <a:lstStyle>
            <a:lvl1pPr algn="ctr">
              <a:defRPr/>
            </a:lvl1pPr>
          </a:lstStyle>
          <a:p>
            <a:r>
              <a:rPr lang="en-US" smtClean="0"/>
              <a:t>Click icon to add chart</a:t>
            </a:r>
            <a:endParaRPr lang="pt-PT"/>
          </a:p>
        </p:txBody>
      </p:sp>
      <p:sp>
        <p:nvSpPr>
          <p:cNvPr id="11"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2"/>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0" name="Title Placeholder 1">
            <a:extLst>
              <a:ext uri="{FF2B5EF4-FFF2-40B4-BE49-F238E27FC236}">
                <a16:creationId xmlns="" xmlns:a16="http://schemas.microsoft.com/office/drawing/2014/main" id="{552BBB0A-405D-419D-8BD5-EC8D9F84B795}"/>
              </a:ext>
            </a:extLst>
          </p:cNvPr>
          <p:cNvSpPr>
            <a:spLocks noGrp="1"/>
          </p:cNvSpPr>
          <p:nvPr userDrawn="1">
            <p:ph type="title" hasCustomPrompt="1"/>
          </p:nvPr>
        </p:nvSpPr>
        <p:spPr>
          <a:xfrm>
            <a:off x="305992" y="404813"/>
            <a:ext cx="8208447"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22" name="Text Placeholder 4">
            <a:extLst>
              <a:ext uri="{FF2B5EF4-FFF2-40B4-BE49-F238E27FC236}">
                <a16:creationId xmlns="" xmlns:a16="http://schemas.microsoft.com/office/drawing/2014/main" id="{82456803-4762-4833-8006-A78AED12ACE0}"/>
              </a:ext>
            </a:extLst>
          </p:cNvPr>
          <p:cNvSpPr>
            <a:spLocks noGrp="1"/>
          </p:cNvSpPr>
          <p:nvPr userDrawn="1">
            <p:ph type="body" sz="quarter" idx="33" hasCustomPrompt="1"/>
          </p:nvPr>
        </p:nvSpPr>
        <p:spPr>
          <a:xfrm>
            <a:off x="4681545" y="1412883"/>
            <a:ext cx="4156469" cy="486567"/>
          </a:xfrm>
          <a:prstGeom prst="rect">
            <a:avLst/>
          </a:prstGeom>
          <a:noFill/>
        </p:spPr>
        <p:txBody>
          <a:bodyPr anchor="ctr">
            <a:noAutofit/>
          </a:bodyPr>
          <a:lstStyle>
            <a:lvl1pPr algn="ctr">
              <a:defRPr sz="1800" b="0">
                <a:solidFill>
                  <a:srgbClr val="2C004B"/>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3" name="Oval 20">
            <a:extLst>
              <a:ext uri="{FF2B5EF4-FFF2-40B4-BE49-F238E27FC236}">
                <a16:creationId xmlns="" xmlns:a16="http://schemas.microsoft.com/office/drawing/2014/main" id="{C2900546-43C2-48AA-9FD6-CFB7317713BE}"/>
              </a:ext>
            </a:extLst>
          </p:cNvPr>
          <p:cNvSpPr/>
          <p:nvPr userDrawn="1"/>
        </p:nvSpPr>
        <p:spPr>
          <a:xfrm>
            <a:off x="964322" y="2288704"/>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24" name="Oval 20">
            <a:extLst>
              <a:ext uri="{FF2B5EF4-FFF2-40B4-BE49-F238E27FC236}">
                <a16:creationId xmlns="" xmlns:a16="http://schemas.microsoft.com/office/drawing/2014/main" id="{83825B1A-06E4-4C1E-B67C-4D1E98B779D1}"/>
              </a:ext>
            </a:extLst>
          </p:cNvPr>
          <p:cNvSpPr/>
          <p:nvPr userDrawn="1"/>
        </p:nvSpPr>
        <p:spPr>
          <a:xfrm>
            <a:off x="1018328" y="2239576"/>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25" name="Chart Placeholder 14">
            <a:extLst>
              <a:ext uri="{FF2B5EF4-FFF2-40B4-BE49-F238E27FC236}">
                <a16:creationId xmlns="" xmlns:a16="http://schemas.microsoft.com/office/drawing/2014/main" id="{CA3C8FD6-BDBD-4D5B-A245-98D5506C7923}"/>
              </a:ext>
            </a:extLst>
          </p:cNvPr>
          <p:cNvSpPr>
            <a:spLocks noGrp="1"/>
          </p:cNvSpPr>
          <p:nvPr>
            <p:ph type="chart" sz="quarter" idx="34"/>
          </p:nvPr>
        </p:nvSpPr>
        <p:spPr>
          <a:xfrm>
            <a:off x="305991" y="2239576"/>
            <a:ext cx="4157663" cy="3499170"/>
          </a:xfrm>
          <a:prstGeom prst="rect">
            <a:avLst/>
          </a:prstGeom>
        </p:spPr>
        <p:txBody>
          <a:bodyPr anchor="ctr"/>
          <a:lstStyle>
            <a:lvl1pPr algn="ctr">
              <a:defRPr/>
            </a:lvl1pPr>
          </a:lstStyle>
          <a:p>
            <a:r>
              <a:rPr lang="en-US" smtClean="0"/>
              <a:t>Click icon to add chart</a:t>
            </a:r>
            <a:endParaRPr lang="pt-PT"/>
          </a:p>
        </p:txBody>
      </p:sp>
      <p:pic>
        <p:nvPicPr>
          <p:cNvPr id="26"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712778655"/>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able with Charts">
    <p:spTree>
      <p:nvGrpSpPr>
        <p:cNvPr id="1" name=""/>
        <p:cNvGrpSpPr/>
        <p:nvPr/>
      </p:nvGrpSpPr>
      <p:grpSpPr>
        <a:xfrm>
          <a:off x="0" y="0"/>
          <a:ext cx="0" cy="0"/>
          <a:chOff x="0" y="0"/>
          <a:chExt cx="0" cy="0"/>
        </a:xfrm>
      </p:grpSpPr>
      <p:pic>
        <p:nvPicPr>
          <p:cNvPr id="8" name="Graphic 7">
            <a:extLst>
              <a:ext uri="{FF2B5EF4-FFF2-40B4-BE49-F238E27FC236}">
                <a16:creationId xmlns="" xmlns:a16="http://schemas.microsoft.com/office/drawing/2014/main" id="{050C72D0-5CFE-422E-AABA-2AE737D2B660}"/>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flipH="1">
            <a:off x="4733926" y="300730"/>
            <a:ext cx="4410074" cy="6557270"/>
          </a:xfrm>
          <a:prstGeom prst="rect">
            <a:avLst/>
          </a:prstGeom>
        </p:spPr>
      </p:pic>
      <p:sp>
        <p:nvSpPr>
          <p:cNvPr id="17" name="Text Placeholder 7">
            <a:extLst>
              <a:ext uri="{FF2B5EF4-FFF2-40B4-BE49-F238E27FC236}">
                <a16:creationId xmlns="" xmlns:a16="http://schemas.microsoft.com/office/drawing/2014/main" id="{0953EECA-9A2F-483A-AF62-834FA9F888FE}"/>
              </a:ext>
            </a:extLst>
          </p:cNvPr>
          <p:cNvSpPr>
            <a:spLocks noGrp="1"/>
          </p:cNvSpPr>
          <p:nvPr>
            <p:ph type="body" sz="quarter" idx="12" hasCustomPrompt="1"/>
          </p:nvPr>
        </p:nvSpPr>
        <p:spPr>
          <a:xfrm>
            <a:off x="5814138" y="4437112"/>
            <a:ext cx="3023872" cy="1224136"/>
          </a:xfrm>
          <a:prstGeom prst="rect">
            <a:avLst/>
          </a:prstGeom>
        </p:spPr>
        <p:txBody>
          <a:bodyPr>
            <a:noAutofit/>
          </a:bodyPr>
          <a:lstStyle>
            <a:lvl1pPr algn="r">
              <a:lnSpc>
                <a:spcPts val="1800"/>
              </a:lnSpc>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 </a:t>
            </a:r>
          </a:p>
        </p:txBody>
      </p:sp>
      <p:sp>
        <p:nvSpPr>
          <p:cNvPr id="16" name="Table Placeholder 15">
            <a:extLst>
              <a:ext uri="{FF2B5EF4-FFF2-40B4-BE49-F238E27FC236}">
                <a16:creationId xmlns="" xmlns:a16="http://schemas.microsoft.com/office/drawing/2014/main" id="{F5F8DF03-3900-491E-B8AF-F0C6BE50D853}"/>
              </a:ext>
            </a:extLst>
          </p:cNvPr>
          <p:cNvSpPr>
            <a:spLocks noGrp="1"/>
          </p:cNvSpPr>
          <p:nvPr>
            <p:ph type="tbl" sz="quarter" idx="11"/>
          </p:nvPr>
        </p:nvSpPr>
        <p:spPr>
          <a:xfrm>
            <a:off x="305991" y="1989292"/>
            <a:ext cx="4157663" cy="4463901"/>
          </a:xfrm>
          <a:prstGeom prst="rect">
            <a:avLst/>
          </a:prstGeom>
        </p:spPr>
        <p:txBody>
          <a:bodyPr>
            <a:normAutofit/>
          </a:bodyPr>
          <a:lstStyle>
            <a:lvl1pPr>
              <a:defRPr sz="1600"/>
            </a:lvl1pPr>
          </a:lstStyle>
          <a:p>
            <a:r>
              <a:rPr lang="en-US" smtClean="0"/>
              <a:t>Click icon to add table</a:t>
            </a:r>
            <a:endParaRPr lang="pt-PT" dirty="0"/>
          </a:p>
        </p:txBody>
      </p:sp>
      <p:sp>
        <p:nvSpPr>
          <p:cNvPr id="14" name="Text Placeholder 7">
            <a:extLst>
              <a:ext uri="{FF2B5EF4-FFF2-40B4-BE49-F238E27FC236}">
                <a16:creationId xmlns="" xmlns:a16="http://schemas.microsoft.com/office/drawing/2014/main" id="{0339BEFE-9642-4BFF-AA21-D95E4DB03155}"/>
              </a:ext>
            </a:extLst>
          </p:cNvPr>
          <p:cNvSpPr>
            <a:spLocks noGrp="1"/>
          </p:cNvSpPr>
          <p:nvPr>
            <p:ph type="body" sz="quarter" idx="10" hasCustomPrompt="1"/>
          </p:nvPr>
        </p:nvSpPr>
        <p:spPr>
          <a:xfrm>
            <a:off x="305991" y="1412876"/>
            <a:ext cx="4157662" cy="431948"/>
          </a:xfrm>
          <a:prstGeom prst="rect">
            <a:avLst/>
          </a:prstGeom>
        </p:spPr>
        <p:txBody>
          <a:bodyPr>
            <a:noAutofit/>
          </a:bodyPr>
          <a:lstStyle>
            <a:lvl1pPr>
              <a:lnSpc>
                <a:spcPts val="2200"/>
              </a:lnSpc>
              <a:defRPr sz="1800" b="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subtitle</a:t>
            </a:r>
          </a:p>
        </p:txBody>
      </p:sp>
      <p:sp>
        <p:nvSpPr>
          <p:cNvPr id="9" name="Retângulo 43">
            <a:extLst>
              <a:ext uri="{FF2B5EF4-FFF2-40B4-BE49-F238E27FC236}">
                <a16:creationId xmlns="" xmlns:a16="http://schemas.microsoft.com/office/drawing/2014/main" id="{25FC8637-25BD-4C09-AF25-56B4243DAB3D}"/>
              </a:ext>
            </a:extLst>
          </p:cNvPr>
          <p:cNvSpPr/>
          <p:nvPr userDrawn="1"/>
        </p:nvSpPr>
        <p:spPr>
          <a:xfrm>
            <a:off x="8658796" y="6555758"/>
            <a:ext cx="360996"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1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4"/>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2"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2" y="404813"/>
            <a:ext cx="820844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Tree>
    <p:extLst>
      <p:ext uri="{BB962C8B-B14F-4D97-AF65-F5344CB8AC3E}">
        <p14:creationId xmlns:p14="http://schemas.microsoft.com/office/powerpoint/2010/main" val="4068074585"/>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userDrawn="1">
  <p:cSld name="Text and Table 3 Columns">
    <p:spTree>
      <p:nvGrpSpPr>
        <p:cNvPr id="1" name=""/>
        <p:cNvGrpSpPr/>
        <p:nvPr/>
      </p:nvGrpSpPr>
      <p:grpSpPr>
        <a:xfrm>
          <a:off x="0" y="0"/>
          <a:ext cx="0" cy="0"/>
          <a:chOff x="0" y="0"/>
          <a:chExt cx="0" cy="0"/>
        </a:xfrm>
      </p:grpSpPr>
      <p:sp>
        <p:nvSpPr>
          <p:cNvPr id="16" name="Text Placeholder 7">
            <a:extLst>
              <a:ext uri="{FF2B5EF4-FFF2-40B4-BE49-F238E27FC236}">
                <a16:creationId xmlns="" xmlns:a16="http://schemas.microsoft.com/office/drawing/2014/main" id="{0E9540A7-856A-4CD5-AC53-42094C6AD99E}"/>
              </a:ext>
            </a:extLst>
          </p:cNvPr>
          <p:cNvSpPr>
            <a:spLocks noGrp="1"/>
          </p:cNvSpPr>
          <p:nvPr>
            <p:ph type="body" sz="quarter" idx="10" hasCustomPrompt="1"/>
          </p:nvPr>
        </p:nvSpPr>
        <p:spPr>
          <a:xfrm>
            <a:off x="305993" y="1412875"/>
            <a:ext cx="4157997" cy="1656184"/>
          </a:xfrm>
          <a:prstGeom prst="rect">
            <a:avLst/>
          </a:prstGeom>
        </p:spPr>
        <p:txBody>
          <a:bodyPr>
            <a:noAutofit/>
          </a:bodyPr>
          <a:lstStyle>
            <a:lvl1pPr>
              <a:lnSpc>
                <a:spcPts val="1800"/>
              </a:lnSpc>
              <a:spcBef>
                <a:spcPts val="600"/>
              </a:spcBef>
              <a:defRPr sz="16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 </a:t>
            </a:r>
          </a:p>
        </p:txBody>
      </p:sp>
      <p:sp>
        <p:nvSpPr>
          <p:cNvPr id="18" name="SmartArt Placeholder 17">
            <a:extLst>
              <a:ext uri="{FF2B5EF4-FFF2-40B4-BE49-F238E27FC236}">
                <a16:creationId xmlns="" xmlns:a16="http://schemas.microsoft.com/office/drawing/2014/main" id="{5727DAAA-D326-4188-801E-6DBE4923ED0B}"/>
              </a:ext>
            </a:extLst>
          </p:cNvPr>
          <p:cNvSpPr>
            <a:spLocks noGrp="1"/>
          </p:cNvSpPr>
          <p:nvPr>
            <p:ph type="dgm" sz="quarter" idx="11"/>
          </p:nvPr>
        </p:nvSpPr>
        <p:spPr>
          <a:xfrm>
            <a:off x="305993" y="3213075"/>
            <a:ext cx="6809791" cy="648072"/>
          </a:xfrm>
          <a:prstGeom prst="rect">
            <a:avLst/>
          </a:prstGeom>
        </p:spPr>
        <p:txBody>
          <a:bodyPr anchor="ctr"/>
          <a:lstStyle>
            <a:lvl1pPr algn="ctr">
              <a:defRPr/>
            </a:lvl1pPr>
          </a:lstStyle>
          <a:p>
            <a:r>
              <a:rPr lang="en-US" smtClean="0"/>
              <a:t>Click icon to add SmartArt graphic</a:t>
            </a:r>
            <a:endParaRPr lang="pt-PT"/>
          </a:p>
        </p:txBody>
      </p:sp>
      <p:sp>
        <p:nvSpPr>
          <p:cNvPr id="10" name="Freeform: Shape 9">
            <a:extLst>
              <a:ext uri="{FF2B5EF4-FFF2-40B4-BE49-F238E27FC236}">
                <a16:creationId xmlns="" xmlns:a16="http://schemas.microsoft.com/office/drawing/2014/main" id="{531E77B6-0DD5-446F-A826-892DFC23D785}"/>
              </a:ext>
            </a:extLst>
          </p:cNvPr>
          <p:cNvSpPr>
            <a:spLocks/>
          </p:cNvSpPr>
          <p:nvPr userDrawn="1"/>
        </p:nvSpPr>
        <p:spPr bwMode="auto">
          <a:xfrm rot="16200000" flipH="1">
            <a:off x="3374994" y="1088994"/>
            <a:ext cx="6858002" cy="4680014"/>
          </a:xfrm>
          <a:custGeom>
            <a:avLst/>
            <a:gdLst>
              <a:gd name="connsiteX0" fmla="*/ 1393480 w 6857999"/>
              <a:gd name="connsiteY0" fmla="*/ 6240016 h 6240016"/>
              <a:gd name="connsiteX1" fmla="*/ 6857999 w 6857999"/>
              <a:gd name="connsiteY1" fmla="*/ 6240016 h 6240016"/>
              <a:gd name="connsiteX2" fmla="*/ 6857999 w 6857999"/>
              <a:gd name="connsiteY2" fmla="*/ 4248395 h 6240016"/>
              <a:gd name="connsiteX3" fmla="*/ 6815497 w 6857999"/>
              <a:gd name="connsiteY3" fmla="*/ 4209614 h 6240016"/>
              <a:gd name="connsiteX4" fmla="*/ 2767903 w 6857999"/>
              <a:gd name="connsiteY4" fmla="*/ 5342723 h 6240016"/>
              <a:gd name="connsiteX5" fmla="*/ 1497189 w 6857999"/>
              <a:gd name="connsiteY5" fmla="*/ 6201822 h 6240016"/>
              <a:gd name="connsiteX6" fmla="*/ 0 w 6857999"/>
              <a:gd name="connsiteY6" fmla="*/ 618342 h 6240016"/>
              <a:gd name="connsiteX7" fmla="*/ 0 w 6857999"/>
              <a:gd name="connsiteY7" fmla="*/ 6240016 h 6240016"/>
              <a:gd name="connsiteX8" fmla="*/ 921827 w 6857999"/>
              <a:gd name="connsiteY8" fmla="*/ 6240016 h 6240016"/>
              <a:gd name="connsiteX9" fmla="*/ 877464 w 6857999"/>
              <a:gd name="connsiteY9" fmla="*/ 6206986 h 6240016"/>
              <a:gd name="connsiteX10" fmla="*/ 1720124 w 6857999"/>
              <a:gd name="connsiteY10" fmla="*/ 3319666 h 6240016"/>
              <a:gd name="connsiteX11" fmla="*/ 1778012 w 6857999"/>
              <a:gd name="connsiteY11" fmla="*/ 0 h 6240016"/>
              <a:gd name="connsiteX12" fmla="*/ 36658 w 6857999"/>
              <a:gd name="connsiteY12" fmla="*/ 619001 h 6240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57999" h="6240016">
                <a:moveTo>
                  <a:pt x="1393480" y="6240016"/>
                </a:moveTo>
                <a:lnTo>
                  <a:pt x="6857999" y="6240016"/>
                </a:lnTo>
                <a:lnTo>
                  <a:pt x="6857999" y="4248395"/>
                </a:lnTo>
                <a:lnTo>
                  <a:pt x="6815497" y="4209614"/>
                </a:lnTo>
                <a:cubicBezTo>
                  <a:pt x="6548465" y="3983120"/>
                  <a:pt x="5320780" y="3210409"/>
                  <a:pt x="2767903" y="5342723"/>
                </a:cubicBezTo>
                <a:cubicBezTo>
                  <a:pt x="2220316" y="5799647"/>
                  <a:pt x="1804503" y="6071896"/>
                  <a:pt x="1497189" y="6201822"/>
                </a:cubicBezTo>
                <a:close/>
                <a:moveTo>
                  <a:pt x="0" y="618342"/>
                </a:moveTo>
                <a:lnTo>
                  <a:pt x="0" y="6240016"/>
                </a:lnTo>
                <a:lnTo>
                  <a:pt x="921827" y="6240016"/>
                </a:lnTo>
                <a:lnTo>
                  <a:pt x="877464" y="6206986"/>
                </a:lnTo>
                <a:cubicBezTo>
                  <a:pt x="498816" y="5832433"/>
                  <a:pt x="1067071" y="4347112"/>
                  <a:pt x="1720124" y="3319666"/>
                </a:cubicBezTo>
                <a:cubicBezTo>
                  <a:pt x="2767903" y="1675751"/>
                  <a:pt x="2938674" y="700400"/>
                  <a:pt x="1778012" y="0"/>
                </a:cubicBezTo>
                <a:cubicBezTo>
                  <a:pt x="950209" y="451498"/>
                  <a:pt x="400993" y="607786"/>
                  <a:pt x="36658" y="619001"/>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9" name="Retângulo 43">
            <a:extLst>
              <a:ext uri="{FF2B5EF4-FFF2-40B4-BE49-F238E27FC236}">
                <a16:creationId xmlns="" xmlns:a16="http://schemas.microsoft.com/office/drawing/2014/main" id="{25FC8637-25BD-4C09-AF25-56B4243DAB3D}"/>
              </a:ext>
            </a:extLst>
          </p:cNvPr>
          <p:cNvSpPr/>
          <p:nvPr userDrawn="1"/>
        </p:nvSpPr>
        <p:spPr>
          <a:xfrm>
            <a:off x="8658796" y="6555758"/>
            <a:ext cx="360996"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11"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4"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4374356"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305996" y="4005163"/>
            <a:ext cx="2156765" cy="1368152"/>
          </a:xfrm>
          <a:prstGeom prst="rect">
            <a:avLst/>
          </a:prstGeom>
        </p:spPr>
        <p:txBody>
          <a:bodyPr>
            <a:noAutofit/>
          </a:bodyPr>
          <a:lstStyle>
            <a:lvl1pPr>
              <a:lnSpc>
                <a:spcPts val="2200"/>
              </a:lnSpc>
              <a:defRPr sz="1800">
                <a:solidFill>
                  <a:schemeClr val="tx1"/>
                </a:solidFill>
              </a:defRPr>
            </a:lvl1pPr>
            <a:lvl2pPr marL="231775" indent="-227013">
              <a:lnSpc>
                <a:spcPts val="1800"/>
              </a:lnSpc>
              <a:buClr>
                <a:schemeClr val="accent3"/>
              </a:buClr>
              <a:defRPr sz="1600">
                <a:solidFill>
                  <a:schemeClr val="tx1"/>
                </a:solidFill>
              </a:defRPr>
            </a:lvl2pPr>
            <a:lvl3pPr marL="463550" indent="-231775">
              <a:lnSpc>
                <a:spcPts val="1600"/>
              </a:lnSpc>
              <a:buClr>
                <a:schemeClr val="accent3"/>
              </a:buClr>
              <a:defRPr sz="1400">
                <a:solidFill>
                  <a:schemeClr val="tx1"/>
                </a:solidFill>
              </a:defRPr>
            </a:lvl3pPr>
            <a:lvl4pPr marL="682625" indent="-219075">
              <a:lnSpc>
                <a:spcPts val="1400"/>
              </a:lnSpc>
              <a:buClr>
                <a:schemeClr val="accent3"/>
              </a:buClr>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 xmlns:a16="http://schemas.microsoft.com/office/drawing/2014/main" id="{9228FC83-C11D-47F2-8BDE-B10D125E5E87}"/>
              </a:ext>
            </a:extLst>
          </p:cNvPr>
          <p:cNvSpPr>
            <a:spLocks noGrp="1"/>
          </p:cNvSpPr>
          <p:nvPr>
            <p:ph type="body" sz="quarter" idx="36" hasCustomPrompt="1"/>
          </p:nvPr>
        </p:nvSpPr>
        <p:spPr>
          <a:xfrm>
            <a:off x="2632508" y="4005163"/>
            <a:ext cx="2156765" cy="1368152"/>
          </a:xfrm>
          <a:prstGeom prst="rect">
            <a:avLst/>
          </a:prstGeom>
        </p:spPr>
        <p:txBody>
          <a:bodyPr>
            <a:noAutofit/>
          </a:bodyPr>
          <a:lstStyle>
            <a:lvl1pPr>
              <a:lnSpc>
                <a:spcPts val="2200"/>
              </a:lnSpc>
              <a:defRPr sz="1800">
                <a:solidFill>
                  <a:schemeClr val="tx1"/>
                </a:solidFill>
              </a:defRPr>
            </a:lvl1pPr>
            <a:lvl2pPr marL="231775" indent="-227013">
              <a:lnSpc>
                <a:spcPts val="1800"/>
              </a:lnSpc>
              <a:buClr>
                <a:schemeClr val="accent3"/>
              </a:buClr>
              <a:defRPr sz="1600">
                <a:solidFill>
                  <a:schemeClr val="tx1"/>
                </a:solidFill>
              </a:defRPr>
            </a:lvl2pPr>
            <a:lvl3pPr marL="463550" indent="-231775">
              <a:lnSpc>
                <a:spcPts val="1600"/>
              </a:lnSpc>
              <a:buClr>
                <a:schemeClr val="accent3"/>
              </a:buClr>
              <a:defRPr sz="1400">
                <a:solidFill>
                  <a:schemeClr val="tx1"/>
                </a:solidFill>
              </a:defRPr>
            </a:lvl3pPr>
            <a:lvl4pPr marL="682625" indent="-219075">
              <a:lnSpc>
                <a:spcPts val="1400"/>
              </a:lnSpc>
              <a:buClr>
                <a:schemeClr val="accent3"/>
              </a:buClr>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3" name="Text Placeholder 7">
            <a:extLst>
              <a:ext uri="{FF2B5EF4-FFF2-40B4-BE49-F238E27FC236}">
                <a16:creationId xmlns="" xmlns:a16="http://schemas.microsoft.com/office/drawing/2014/main" id="{9228FC83-C11D-47F2-8BDE-B10D125E5E87}"/>
              </a:ext>
            </a:extLst>
          </p:cNvPr>
          <p:cNvSpPr>
            <a:spLocks noGrp="1"/>
          </p:cNvSpPr>
          <p:nvPr>
            <p:ph type="body" sz="quarter" idx="37" hasCustomPrompt="1"/>
          </p:nvPr>
        </p:nvSpPr>
        <p:spPr>
          <a:xfrm>
            <a:off x="4959021" y="4005163"/>
            <a:ext cx="2156765" cy="1368152"/>
          </a:xfrm>
          <a:prstGeom prst="rect">
            <a:avLst/>
          </a:prstGeom>
        </p:spPr>
        <p:txBody>
          <a:bodyPr>
            <a:noAutofit/>
          </a:bodyPr>
          <a:lstStyle>
            <a:lvl1pPr>
              <a:lnSpc>
                <a:spcPts val="2200"/>
              </a:lnSpc>
              <a:defRPr sz="1800">
                <a:solidFill>
                  <a:schemeClr val="tx1"/>
                </a:solidFill>
              </a:defRPr>
            </a:lvl1pPr>
            <a:lvl2pPr marL="231775" indent="-227013">
              <a:lnSpc>
                <a:spcPts val="1800"/>
              </a:lnSpc>
              <a:buClr>
                <a:schemeClr val="accent3"/>
              </a:buClr>
              <a:defRPr sz="1600">
                <a:solidFill>
                  <a:schemeClr val="tx1"/>
                </a:solidFill>
              </a:defRPr>
            </a:lvl2pPr>
            <a:lvl3pPr marL="463550" indent="-231775">
              <a:lnSpc>
                <a:spcPts val="1600"/>
              </a:lnSpc>
              <a:buClr>
                <a:schemeClr val="accent3"/>
              </a:buClr>
              <a:defRPr sz="1400">
                <a:solidFill>
                  <a:schemeClr val="tx1"/>
                </a:solidFill>
              </a:defRPr>
            </a:lvl3pPr>
            <a:lvl4pPr marL="682625" indent="-219075">
              <a:lnSpc>
                <a:spcPts val="1400"/>
              </a:lnSpc>
              <a:buClr>
                <a:schemeClr val="accent3"/>
              </a:buClr>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4"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25740797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ssessm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20482"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70375" y="1828800"/>
            <a:ext cx="1828800" cy="18194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28817483"/>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userDrawn="1">
  <p:cSld name="Boxed Content">
    <p:bg>
      <p:bgRef idx="1001">
        <a:schemeClr val="bg1"/>
      </p:bgRef>
    </p:bg>
    <p:spTree>
      <p:nvGrpSpPr>
        <p:cNvPr id="1" name=""/>
        <p:cNvGrpSpPr/>
        <p:nvPr/>
      </p:nvGrpSpPr>
      <p:grpSpPr>
        <a:xfrm>
          <a:off x="0" y="0"/>
          <a:ext cx="0" cy="0"/>
          <a:chOff x="0" y="0"/>
          <a:chExt cx="0" cy="0"/>
        </a:xfrm>
      </p:grpSpPr>
      <p:sp>
        <p:nvSpPr>
          <p:cNvPr id="19" name="Rectangle 18">
            <a:extLst>
              <a:ext uri="{FF2B5EF4-FFF2-40B4-BE49-F238E27FC236}">
                <a16:creationId xmlns="" xmlns:a16="http://schemas.microsoft.com/office/drawing/2014/main" id="{AC8E1C88-76B5-4FBC-8619-E07B3932BC02}"/>
              </a:ext>
            </a:extLst>
          </p:cNvPr>
          <p:cNvSpPr/>
          <p:nvPr userDrawn="1"/>
        </p:nvSpPr>
        <p:spPr>
          <a:xfrm>
            <a:off x="370388"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4" name="Rectangle 23">
            <a:extLst>
              <a:ext uri="{FF2B5EF4-FFF2-40B4-BE49-F238E27FC236}">
                <a16:creationId xmlns="" xmlns:a16="http://schemas.microsoft.com/office/drawing/2014/main" id="{AC8E1C88-76B5-4FBC-8619-E07B3932BC02}"/>
              </a:ext>
            </a:extLst>
          </p:cNvPr>
          <p:cNvSpPr/>
          <p:nvPr userDrawn="1"/>
        </p:nvSpPr>
        <p:spPr>
          <a:xfrm>
            <a:off x="2109892"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5" name="Rectangle 24">
            <a:extLst>
              <a:ext uri="{FF2B5EF4-FFF2-40B4-BE49-F238E27FC236}">
                <a16:creationId xmlns="" xmlns:a16="http://schemas.microsoft.com/office/drawing/2014/main" id="{AC8E1C88-76B5-4FBC-8619-E07B3932BC02}"/>
              </a:ext>
            </a:extLst>
          </p:cNvPr>
          <p:cNvSpPr/>
          <p:nvPr userDrawn="1"/>
        </p:nvSpPr>
        <p:spPr>
          <a:xfrm>
            <a:off x="3849395"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6" name="Rectangle 25">
            <a:extLst>
              <a:ext uri="{FF2B5EF4-FFF2-40B4-BE49-F238E27FC236}">
                <a16:creationId xmlns="" xmlns:a16="http://schemas.microsoft.com/office/drawing/2014/main" id="{AC8E1C88-76B5-4FBC-8619-E07B3932BC02}"/>
              </a:ext>
            </a:extLst>
          </p:cNvPr>
          <p:cNvSpPr/>
          <p:nvPr userDrawn="1"/>
        </p:nvSpPr>
        <p:spPr>
          <a:xfrm>
            <a:off x="5588899"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7" name="Rectangle 26">
            <a:extLst>
              <a:ext uri="{FF2B5EF4-FFF2-40B4-BE49-F238E27FC236}">
                <a16:creationId xmlns="" xmlns:a16="http://schemas.microsoft.com/office/drawing/2014/main" id="{AC8E1C88-76B5-4FBC-8619-E07B3932BC02}"/>
              </a:ext>
            </a:extLst>
          </p:cNvPr>
          <p:cNvSpPr/>
          <p:nvPr userDrawn="1"/>
        </p:nvSpPr>
        <p:spPr>
          <a:xfrm>
            <a:off x="7328401"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60" name="Text Placeholder 7">
            <a:extLst>
              <a:ext uri="{FF2B5EF4-FFF2-40B4-BE49-F238E27FC236}">
                <a16:creationId xmlns="" xmlns:a16="http://schemas.microsoft.com/office/drawing/2014/main" id="{A10BB4E8-B0D3-4206-AC65-A368938B1CD5}"/>
              </a:ext>
            </a:extLst>
          </p:cNvPr>
          <p:cNvSpPr>
            <a:spLocks noGrp="1"/>
          </p:cNvSpPr>
          <p:nvPr>
            <p:ph type="body" sz="quarter" idx="15" hasCustomPrompt="1"/>
          </p:nvPr>
        </p:nvSpPr>
        <p:spPr>
          <a:xfrm>
            <a:off x="7738288" y="1713623"/>
            <a:ext cx="961778"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7"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2" y="404813"/>
            <a:ext cx="820844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8" name="Rectangle 17">
            <a:extLst>
              <a:ext uri="{FF2B5EF4-FFF2-40B4-BE49-F238E27FC236}">
                <a16:creationId xmlns="" xmlns:a16="http://schemas.microsoft.com/office/drawing/2014/main" id="{86304B18-FE01-4A88-AA17-A2A76AB7E3F6}"/>
              </a:ext>
            </a:extLst>
          </p:cNvPr>
          <p:cNvSpPr/>
          <p:nvPr userDrawn="1"/>
        </p:nvSpPr>
        <p:spPr>
          <a:xfrm>
            <a:off x="307432" y="1412879"/>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0" name="Rectangle 19">
            <a:extLst>
              <a:ext uri="{FF2B5EF4-FFF2-40B4-BE49-F238E27FC236}">
                <a16:creationId xmlns="" xmlns:a16="http://schemas.microsoft.com/office/drawing/2014/main" id="{86304B18-FE01-4A88-AA17-A2A76AB7E3F6}"/>
              </a:ext>
            </a:extLst>
          </p:cNvPr>
          <p:cNvSpPr/>
          <p:nvPr userDrawn="1"/>
        </p:nvSpPr>
        <p:spPr>
          <a:xfrm>
            <a:off x="2046935" y="1412879"/>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1" name="Rectangle 20">
            <a:extLst>
              <a:ext uri="{FF2B5EF4-FFF2-40B4-BE49-F238E27FC236}">
                <a16:creationId xmlns="" xmlns:a16="http://schemas.microsoft.com/office/drawing/2014/main" id="{86304B18-FE01-4A88-AA17-A2A76AB7E3F6}"/>
              </a:ext>
            </a:extLst>
          </p:cNvPr>
          <p:cNvSpPr/>
          <p:nvPr userDrawn="1"/>
        </p:nvSpPr>
        <p:spPr>
          <a:xfrm>
            <a:off x="3786439" y="1412879"/>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2" name="Rectangle 21">
            <a:extLst>
              <a:ext uri="{FF2B5EF4-FFF2-40B4-BE49-F238E27FC236}">
                <a16:creationId xmlns="" xmlns:a16="http://schemas.microsoft.com/office/drawing/2014/main" id="{86304B18-FE01-4A88-AA17-A2A76AB7E3F6}"/>
              </a:ext>
            </a:extLst>
          </p:cNvPr>
          <p:cNvSpPr/>
          <p:nvPr userDrawn="1"/>
        </p:nvSpPr>
        <p:spPr>
          <a:xfrm>
            <a:off x="5525942" y="1412879"/>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3" name="Rectangle 22">
            <a:extLst>
              <a:ext uri="{FF2B5EF4-FFF2-40B4-BE49-F238E27FC236}">
                <a16:creationId xmlns="" xmlns:a16="http://schemas.microsoft.com/office/drawing/2014/main" id="{86304B18-FE01-4A88-AA17-A2A76AB7E3F6}"/>
              </a:ext>
            </a:extLst>
          </p:cNvPr>
          <p:cNvSpPr/>
          <p:nvPr userDrawn="1"/>
        </p:nvSpPr>
        <p:spPr>
          <a:xfrm>
            <a:off x="7265444" y="1412879"/>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8"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370388" y="2535318"/>
            <a:ext cx="1451437"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9" name="Text Placeholder 7">
            <a:extLst>
              <a:ext uri="{FF2B5EF4-FFF2-40B4-BE49-F238E27FC236}">
                <a16:creationId xmlns="" xmlns:a16="http://schemas.microsoft.com/office/drawing/2014/main" id="{9228FC83-C11D-47F2-8BDE-B10D125E5E87}"/>
              </a:ext>
            </a:extLst>
          </p:cNvPr>
          <p:cNvSpPr>
            <a:spLocks noGrp="1"/>
          </p:cNvSpPr>
          <p:nvPr>
            <p:ph type="body" sz="quarter" idx="33" hasCustomPrompt="1"/>
          </p:nvPr>
        </p:nvSpPr>
        <p:spPr>
          <a:xfrm>
            <a:off x="2109892" y="2535318"/>
            <a:ext cx="1451437"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0" name="Text Placeholder 7">
            <a:extLst>
              <a:ext uri="{FF2B5EF4-FFF2-40B4-BE49-F238E27FC236}">
                <a16:creationId xmlns="" xmlns:a16="http://schemas.microsoft.com/office/drawing/2014/main" id="{9228FC83-C11D-47F2-8BDE-B10D125E5E87}"/>
              </a:ext>
            </a:extLst>
          </p:cNvPr>
          <p:cNvSpPr>
            <a:spLocks noGrp="1"/>
          </p:cNvSpPr>
          <p:nvPr>
            <p:ph type="body" sz="quarter" idx="34" hasCustomPrompt="1"/>
          </p:nvPr>
        </p:nvSpPr>
        <p:spPr>
          <a:xfrm>
            <a:off x="3846286" y="2535318"/>
            <a:ext cx="1451437"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1"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5588899" y="2535318"/>
            <a:ext cx="1451437"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7">
            <a:extLst>
              <a:ext uri="{FF2B5EF4-FFF2-40B4-BE49-F238E27FC236}">
                <a16:creationId xmlns="" xmlns:a16="http://schemas.microsoft.com/office/drawing/2014/main" id="{9228FC83-C11D-47F2-8BDE-B10D125E5E87}"/>
              </a:ext>
            </a:extLst>
          </p:cNvPr>
          <p:cNvSpPr>
            <a:spLocks noGrp="1"/>
          </p:cNvSpPr>
          <p:nvPr>
            <p:ph type="body" sz="quarter" idx="36" hasCustomPrompt="1"/>
          </p:nvPr>
        </p:nvSpPr>
        <p:spPr>
          <a:xfrm>
            <a:off x="7328401" y="2535318"/>
            <a:ext cx="1451437"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4" name="Rectangle 33">
            <a:extLst>
              <a:ext uri="{FF2B5EF4-FFF2-40B4-BE49-F238E27FC236}">
                <a16:creationId xmlns="" xmlns:a16="http://schemas.microsoft.com/office/drawing/2014/main" id="{AC8E1C88-76B5-4FBC-8619-E07B3932BC02}"/>
              </a:ext>
            </a:extLst>
          </p:cNvPr>
          <p:cNvSpPr/>
          <p:nvPr userDrawn="1"/>
        </p:nvSpPr>
        <p:spPr>
          <a:xfrm>
            <a:off x="5588899"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35" name="Text Placeholder 7">
            <a:extLst>
              <a:ext uri="{FF2B5EF4-FFF2-40B4-BE49-F238E27FC236}">
                <a16:creationId xmlns="" xmlns:a16="http://schemas.microsoft.com/office/drawing/2014/main" id="{A10BB4E8-B0D3-4206-AC65-A368938B1CD5}"/>
              </a:ext>
            </a:extLst>
          </p:cNvPr>
          <p:cNvSpPr>
            <a:spLocks noGrp="1"/>
          </p:cNvSpPr>
          <p:nvPr>
            <p:ph type="body" sz="quarter" idx="37" hasCustomPrompt="1"/>
          </p:nvPr>
        </p:nvSpPr>
        <p:spPr>
          <a:xfrm>
            <a:off x="6010090" y="1713623"/>
            <a:ext cx="961778"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36" name="Text Placeholder 7">
            <a:extLst>
              <a:ext uri="{FF2B5EF4-FFF2-40B4-BE49-F238E27FC236}">
                <a16:creationId xmlns="" xmlns:a16="http://schemas.microsoft.com/office/drawing/2014/main" id="{A10BB4E8-B0D3-4206-AC65-A368938B1CD5}"/>
              </a:ext>
            </a:extLst>
          </p:cNvPr>
          <p:cNvSpPr>
            <a:spLocks noGrp="1"/>
          </p:cNvSpPr>
          <p:nvPr>
            <p:ph type="body" sz="quarter" idx="38" hasCustomPrompt="1"/>
          </p:nvPr>
        </p:nvSpPr>
        <p:spPr>
          <a:xfrm>
            <a:off x="2538778" y="1713623"/>
            <a:ext cx="961778"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37" name="Text Placeholder 7">
            <a:extLst>
              <a:ext uri="{FF2B5EF4-FFF2-40B4-BE49-F238E27FC236}">
                <a16:creationId xmlns="" xmlns:a16="http://schemas.microsoft.com/office/drawing/2014/main" id="{A10BB4E8-B0D3-4206-AC65-A368938B1CD5}"/>
              </a:ext>
            </a:extLst>
          </p:cNvPr>
          <p:cNvSpPr>
            <a:spLocks noGrp="1"/>
          </p:cNvSpPr>
          <p:nvPr>
            <p:ph type="body" sz="quarter" idx="39" hasCustomPrompt="1"/>
          </p:nvPr>
        </p:nvSpPr>
        <p:spPr>
          <a:xfrm>
            <a:off x="4262893" y="1713623"/>
            <a:ext cx="961778"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38" name="Text Placeholder 7">
            <a:extLst>
              <a:ext uri="{FF2B5EF4-FFF2-40B4-BE49-F238E27FC236}">
                <a16:creationId xmlns="" xmlns:a16="http://schemas.microsoft.com/office/drawing/2014/main" id="{A10BB4E8-B0D3-4206-AC65-A368938B1CD5}"/>
              </a:ext>
            </a:extLst>
          </p:cNvPr>
          <p:cNvSpPr>
            <a:spLocks noGrp="1"/>
          </p:cNvSpPr>
          <p:nvPr>
            <p:ph type="body" sz="quarter" idx="40" hasCustomPrompt="1"/>
          </p:nvPr>
        </p:nvSpPr>
        <p:spPr>
          <a:xfrm>
            <a:off x="791581" y="1713623"/>
            <a:ext cx="961778"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pic>
        <p:nvPicPr>
          <p:cNvPr id="39"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538272684"/>
      </p:ext>
    </p:extLst>
  </p:cSld>
  <p:clrMapOvr>
    <a:overrideClrMapping bg1="lt1" tx1="dk1" bg2="lt2" tx2="dk2" accent1="accent1" accent2="accent2" accent3="accent3" accent4="accent4" accent5="accent5" accent6="accent6" hlink="hlink" folHlink="folHlink"/>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userDrawn="1">
  <p:cSld name="Big Table">
    <p:bg>
      <p:bgRef idx="1001">
        <a:schemeClr val="bg1"/>
      </p:bgRef>
    </p:bg>
    <p:spTree>
      <p:nvGrpSpPr>
        <p:cNvPr id="1" name=""/>
        <p:cNvGrpSpPr/>
        <p:nvPr/>
      </p:nvGrpSpPr>
      <p:grpSpPr>
        <a:xfrm>
          <a:off x="0" y="0"/>
          <a:ext cx="0" cy="0"/>
          <a:chOff x="0" y="0"/>
          <a:chExt cx="0" cy="0"/>
        </a:xfrm>
      </p:grpSpPr>
      <p:sp>
        <p:nvSpPr>
          <p:cNvPr id="13" name="Table Placeholder 12">
            <a:extLst>
              <a:ext uri="{FF2B5EF4-FFF2-40B4-BE49-F238E27FC236}">
                <a16:creationId xmlns="" xmlns:a16="http://schemas.microsoft.com/office/drawing/2014/main" id="{1E08DC1B-108C-412B-A626-540BE73C4340}"/>
              </a:ext>
            </a:extLst>
          </p:cNvPr>
          <p:cNvSpPr>
            <a:spLocks noGrp="1"/>
          </p:cNvSpPr>
          <p:nvPr>
            <p:ph type="tbl" sz="quarter" idx="10"/>
          </p:nvPr>
        </p:nvSpPr>
        <p:spPr>
          <a:xfrm>
            <a:off x="305995" y="1412876"/>
            <a:ext cx="8532019" cy="5025502"/>
          </a:xfrm>
          <a:prstGeom prst="rect">
            <a:avLst/>
          </a:prstGeom>
        </p:spPr>
        <p:txBody>
          <a:bodyPr anchor="ctr"/>
          <a:lstStyle>
            <a:lvl1pPr algn="ctr">
              <a:defRPr/>
            </a:lvl1pPr>
          </a:lstStyle>
          <a:p>
            <a:r>
              <a:rPr lang="en-US" smtClean="0"/>
              <a:t>Click icon to add table</a:t>
            </a:r>
            <a:endParaRPr lang="pt-PT" dirty="0"/>
          </a:p>
        </p:txBody>
      </p:sp>
      <p:sp>
        <p:nvSpPr>
          <p:cNvPr id="14" name="Text Placeholder 7">
            <a:extLst>
              <a:ext uri="{FF2B5EF4-FFF2-40B4-BE49-F238E27FC236}">
                <a16:creationId xmlns="" xmlns:a16="http://schemas.microsoft.com/office/drawing/2014/main" id="{99A30C51-1672-4ACB-991E-1DEFEB062939}"/>
              </a:ext>
            </a:extLst>
          </p:cNvPr>
          <p:cNvSpPr>
            <a:spLocks noGrp="1"/>
          </p:cNvSpPr>
          <p:nvPr>
            <p:ph type="body" sz="quarter" idx="12" hasCustomPrompt="1"/>
          </p:nvPr>
        </p:nvSpPr>
        <p:spPr>
          <a:xfrm>
            <a:off x="7623768" y="935008"/>
            <a:ext cx="404616" cy="216024"/>
          </a:xfrm>
          <a:prstGeom prst="rect">
            <a:avLst/>
          </a:prstGeom>
        </p:spPr>
        <p:txBody>
          <a:bodyPr anchor="ctr">
            <a:noAutofit/>
          </a:bodyPr>
          <a:lstStyle>
            <a:lvl1pPr algn="ctr">
              <a:lnSpc>
                <a:spcPct val="100000"/>
              </a:lnSpc>
              <a:defRPr sz="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text</a:t>
            </a:r>
          </a:p>
        </p:txBody>
      </p:sp>
      <p:sp>
        <p:nvSpPr>
          <p:cNvPr id="15" name="Text Placeholder 7">
            <a:extLst>
              <a:ext uri="{FF2B5EF4-FFF2-40B4-BE49-F238E27FC236}">
                <a16:creationId xmlns="" xmlns:a16="http://schemas.microsoft.com/office/drawing/2014/main" id="{3525EEC2-FFBF-4483-A73D-90EE69AE939C}"/>
              </a:ext>
            </a:extLst>
          </p:cNvPr>
          <p:cNvSpPr>
            <a:spLocks noGrp="1"/>
          </p:cNvSpPr>
          <p:nvPr>
            <p:ph type="body" sz="quarter" idx="13" hasCustomPrompt="1"/>
          </p:nvPr>
        </p:nvSpPr>
        <p:spPr>
          <a:xfrm>
            <a:off x="8109822" y="935008"/>
            <a:ext cx="404616" cy="216024"/>
          </a:xfrm>
          <a:prstGeom prst="rect">
            <a:avLst/>
          </a:prstGeom>
        </p:spPr>
        <p:txBody>
          <a:bodyPr anchor="ctr">
            <a:noAutofit/>
          </a:bodyPr>
          <a:lstStyle>
            <a:lvl1pPr algn="ctr">
              <a:lnSpc>
                <a:spcPct val="100000"/>
              </a:lnSpc>
              <a:defRPr sz="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text</a:t>
            </a:r>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0"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2" y="404813"/>
            <a:ext cx="820844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pic>
        <p:nvPicPr>
          <p:cNvPr id="12"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122524429"/>
      </p:ext>
    </p:extLst>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ssessment_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pic>
        <p:nvPicPr>
          <p:cNvPr id="8"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270375" y="1828800"/>
            <a:ext cx="1828800" cy="18194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633031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Objectiv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extLst>
      <p:ext uri="{BB962C8B-B14F-4D97-AF65-F5344CB8AC3E}">
        <p14:creationId xmlns:p14="http://schemas.microsoft.com/office/powerpoint/2010/main" val="27957802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26" Type="http://schemas.openxmlformats.org/officeDocument/2006/relationships/tags" Target="../tags/tag7.xml"/><Relationship Id="rId3" Type="http://schemas.openxmlformats.org/officeDocument/2006/relationships/slideLayout" Target="../slideLayouts/slideLayout3.xml"/><Relationship Id="rId21" Type="http://schemas.openxmlformats.org/officeDocument/2006/relationships/tags" Target="../tags/tag2.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ags" Target="../tags/tag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ags" Target="../tags/tag1.xml"/><Relationship Id="rId29"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ags" Target="../tags/tag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ags" Target="../tags/tag4.xml"/><Relationship Id="rId28" Type="http://schemas.openxmlformats.org/officeDocument/2006/relationships/image" Target="../media/image1.emf"/><Relationship Id="rId10" Type="http://schemas.openxmlformats.org/officeDocument/2006/relationships/slideLayout" Target="../slideLayouts/slideLayout10.xml"/><Relationship Id="rId19" Type="http://schemas.openxmlformats.org/officeDocument/2006/relationships/vmlDrawing" Target="../drawings/vmlDrawing1.v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ags" Target="../tags/tag3.xml"/><Relationship Id="rId27" Type="http://schemas.openxmlformats.org/officeDocument/2006/relationships/oleObject" Target="../embeddings/oleObject1.bin"/></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theme" Target="../theme/theme2.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32.xml"/><Relationship Id="rId7" Type="http://schemas.openxmlformats.org/officeDocument/2006/relationships/image" Target="../media/image4.svg"/><Relationship Id="rId2" Type="http://schemas.openxmlformats.org/officeDocument/2006/relationships/slideLayout" Target="../slideLayouts/slideLayout31.xml"/><Relationship Id="rId1" Type="http://schemas.openxmlformats.org/officeDocument/2006/relationships/slideLayout" Target="../slideLayouts/slideLayout30.xml"/><Relationship Id="rId6" Type="http://schemas.openxmlformats.org/officeDocument/2006/relationships/image" Target="../media/image10.png"/><Relationship Id="rId5" Type="http://schemas.openxmlformats.org/officeDocument/2006/relationships/theme" Target="../theme/theme3.xml"/><Relationship Id="rId4" Type="http://schemas.openxmlformats.org/officeDocument/2006/relationships/slideLayout" Target="../slideLayouts/slideLayout3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slideLayout" Target="../slideLayouts/slideLayout46.xml"/><Relationship Id="rId18" Type="http://schemas.openxmlformats.org/officeDocument/2006/relationships/slideLayout" Target="../slideLayouts/slideLayout51.xml"/><Relationship Id="rId3" Type="http://schemas.openxmlformats.org/officeDocument/2006/relationships/slideLayout" Target="../slideLayouts/slideLayout36.xml"/><Relationship Id="rId21" Type="http://schemas.openxmlformats.org/officeDocument/2006/relationships/slideLayout" Target="../slideLayouts/slideLayout54.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17" Type="http://schemas.openxmlformats.org/officeDocument/2006/relationships/slideLayout" Target="../slideLayouts/slideLayout50.xml"/><Relationship Id="rId25" Type="http://schemas.openxmlformats.org/officeDocument/2006/relationships/image" Target="../media/image4.svg"/><Relationship Id="rId2" Type="http://schemas.openxmlformats.org/officeDocument/2006/relationships/slideLayout" Target="../slideLayouts/slideLayout35.xml"/><Relationship Id="rId16" Type="http://schemas.openxmlformats.org/officeDocument/2006/relationships/slideLayout" Target="../slideLayouts/slideLayout49.xml"/><Relationship Id="rId20" Type="http://schemas.openxmlformats.org/officeDocument/2006/relationships/slideLayout" Target="../slideLayouts/slideLayout53.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24" Type="http://schemas.openxmlformats.org/officeDocument/2006/relationships/image" Target="../media/image10.png"/><Relationship Id="rId5" Type="http://schemas.openxmlformats.org/officeDocument/2006/relationships/slideLayout" Target="../slideLayouts/slideLayout38.xml"/><Relationship Id="rId15" Type="http://schemas.openxmlformats.org/officeDocument/2006/relationships/slideLayout" Target="../slideLayouts/slideLayout48.xml"/><Relationship Id="rId23" Type="http://schemas.openxmlformats.org/officeDocument/2006/relationships/theme" Target="../theme/theme4.xml"/><Relationship Id="rId10" Type="http://schemas.openxmlformats.org/officeDocument/2006/relationships/slideLayout" Target="../slideLayouts/slideLayout43.xml"/><Relationship Id="rId19" Type="http://schemas.openxmlformats.org/officeDocument/2006/relationships/slideLayout" Target="../slideLayouts/slideLayout52.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 Id="rId22" Type="http://schemas.openxmlformats.org/officeDocument/2006/relationships/slideLayout" Target="../slideLayouts/slideLayout5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3.xml"/><Relationship Id="rId13" Type="http://schemas.openxmlformats.org/officeDocument/2006/relationships/slideLayout" Target="../slideLayouts/slideLayout68.xml"/><Relationship Id="rId18" Type="http://schemas.openxmlformats.org/officeDocument/2006/relationships/image" Target="../media/image10.png"/><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slideLayout" Target="../slideLayouts/slideLayout67.xml"/><Relationship Id="rId17" Type="http://schemas.openxmlformats.org/officeDocument/2006/relationships/theme" Target="../theme/theme5.xml"/><Relationship Id="rId2" Type="http://schemas.openxmlformats.org/officeDocument/2006/relationships/slideLayout" Target="../slideLayouts/slideLayout57.xml"/><Relationship Id="rId16" Type="http://schemas.openxmlformats.org/officeDocument/2006/relationships/slideLayout" Target="../slideLayouts/slideLayout71.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5" Type="http://schemas.openxmlformats.org/officeDocument/2006/relationships/slideLayout" Target="../slideLayouts/slideLayout70.xml"/><Relationship Id="rId10" Type="http://schemas.openxmlformats.org/officeDocument/2006/relationships/slideLayout" Target="../slideLayouts/slideLayout65.xml"/><Relationship Id="rId19" Type="http://schemas.openxmlformats.org/officeDocument/2006/relationships/image" Target="../media/image4.svg"/><Relationship Id="rId4" Type="http://schemas.openxmlformats.org/officeDocument/2006/relationships/slideLayout" Target="../slideLayouts/slideLayout59.xml"/><Relationship Id="rId9" Type="http://schemas.openxmlformats.org/officeDocument/2006/relationships/slideLayout" Target="../slideLayouts/slideLayout64.xml"/><Relationship Id="rId14" Type="http://schemas.openxmlformats.org/officeDocument/2006/relationships/slideLayout" Target="../slideLayouts/slideLayout6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custDataLst>
              <p:tags r:id="rId20"/>
            </p:custDataLst>
          </p:nvPr>
        </p:nvGraphicFramePr>
        <p:xfrm>
          <a:off x="1" y="0"/>
          <a:ext cx="146538" cy="158750"/>
        </p:xfrm>
        <a:graphic>
          <a:graphicData uri="http://schemas.openxmlformats.org/presentationml/2006/ole">
            <mc:AlternateContent xmlns:mc="http://schemas.openxmlformats.org/markup-compatibility/2006">
              <mc:Choice xmlns:v="urn:schemas-microsoft-com:vml" Requires="v">
                <p:oleObj spid="_x0000_s1037" name="think-cell Slide" r:id="rId27" imgW="360" imgH="360" progId="">
                  <p:embed/>
                </p:oleObj>
              </mc:Choice>
              <mc:Fallback>
                <p:oleObj name="think-cell Slide" r:id="rId27" imgW="360" imgH="360" progId="">
                  <p:embed/>
                  <p:pic>
                    <p:nvPicPr>
                      <p:cNvPr id="0" name=""/>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1"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Placeholder 1"/>
          <p:cNvSpPr>
            <a:spLocks noGrp="1"/>
          </p:cNvSpPr>
          <p:nvPr>
            <p:ph type="title"/>
            <p:custDataLst>
              <p:tags r:id="rId21"/>
            </p:custDataLst>
          </p:nvPr>
        </p:nvSpPr>
        <p:spPr>
          <a:xfrm>
            <a:off x="1" y="0"/>
            <a:ext cx="9143999" cy="1002135"/>
          </a:xfrm>
          <a:prstGeom prst="rect">
            <a:avLst/>
          </a:prstGeom>
        </p:spPr>
        <p:txBody>
          <a:bodyPr vert="horz" lIns="297529" tIns="33059" rIns="165294" bIns="33059" rtlCol="0" anchor="ctr">
            <a:noAutofit/>
          </a:bodyPr>
          <a:lstStyle/>
          <a:p>
            <a:r>
              <a:rPr lang="fr-FR" noProof="0" dirty="0" smtClean="0"/>
              <a:t>Cliquez pour modifier le style du titre</a:t>
            </a:r>
            <a:endParaRPr lang="en-US" noProof="0" dirty="0"/>
          </a:p>
        </p:txBody>
      </p:sp>
      <p:sp>
        <p:nvSpPr>
          <p:cNvPr id="3" name="Text Placeholder 2"/>
          <p:cNvSpPr>
            <a:spLocks noGrp="1"/>
          </p:cNvSpPr>
          <p:nvPr>
            <p:ph type="body" idx="1"/>
            <p:custDataLst>
              <p:tags r:id="rId22"/>
            </p:custDataLst>
          </p:nvPr>
        </p:nvSpPr>
        <p:spPr>
          <a:xfrm>
            <a:off x="298516" y="1501977"/>
            <a:ext cx="8712115" cy="4636540"/>
          </a:xfrm>
          <a:prstGeom prst="rect">
            <a:avLst/>
          </a:prstGeom>
        </p:spPr>
        <p:txBody>
          <a:bodyPr vert="horz" lIns="10800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23"/>
            </p:custDataLst>
          </p:nvPr>
        </p:nvSpPr>
        <p:spPr>
          <a:xfrm>
            <a:off x="8827276" y="6661691"/>
            <a:ext cx="110608" cy="107722"/>
          </a:xfrm>
          <a:prstGeom prst="rect">
            <a:avLst/>
          </a:prstGeom>
          <a:noFill/>
        </p:spPr>
        <p:txBody>
          <a:bodyPr wrap="none" lIns="0" tIns="0" rIns="0" bIns="0" rtlCol="0" anchor="ctr">
            <a:spAutoFit/>
          </a:bodyPr>
          <a:lstStyle/>
          <a:p>
            <a:pPr algn="ctr"/>
            <a:fld id="{6A895693-0027-4F28-9367-92E39A51F51C}" type="slidenum">
              <a:rPr lang="en-US" sz="700" smtClean="0">
                <a:solidFill>
                  <a:schemeClr val="tx2"/>
                </a:solidFill>
              </a:rPr>
              <a:pPr algn="ctr"/>
              <a:t>‹#›</a:t>
            </a:fld>
            <a:endParaRPr lang="en-US" sz="700" dirty="0">
              <a:solidFill>
                <a:schemeClr val="tx2"/>
              </a:solidFill>
            </a:endParaRPr>
          </a:p>
        </p:txBody>
      </p:sp>
      <p:sp>
        <p:nvSpPr>
          <p:cNvPr id="9" name="Freeform 4"/>
          <p:cNvSpPr>
            <a:spLocks/>
          </p:cNvSpPr>
          <p:nvPr>
            <p:custDataLst>
              <p:tags r:id="rId24"/>
            </p:custDataLst>
          </p:nvPr>
        </p:nvSpPr>
        <p:spPr bwMode="auto">
          <a:xfrm>
            <a:off x="2" y="676402"/>
            <a:ext cx="9143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a:p>
        </p:txBody>
      </p:sp>
      <p:sp>
        <p:nvSpPr>
          <p:cNvPr id="12" name="Rectangle 11"/>
          <p:cNvSpPr>
            <a:spLocks noChangeArrowheads="1"/>
          </p:cNvSpPr>
          <p:nvPr>
            <p:custDataLst>
              <p:tags r:id="rId25"/>
            </p:custDataLst>
          </p:nvPr>
        </p:nvSpPr>
        <p:spPr bwMode="auto">
          <a:xfrm>
            <a:off x="6223228" y="6623404"/>
            <a:ext cx="2455979" cy="183503"/>
          </a:xfrm>
          <a:prstGeom prst="rect">
            <a:avLst/>
          </a:prstGeom>
          <a:noFill/>
          <a:ln w="19050">
            <a:noFill/>
            <a:miter lim="800000"/>
            <a:headEnd/>
            <a:tailEnd/>
          </a:ln>
          <a:effectLst/>
        </p:spPr>
        <p:txBody>
          <a:bodyPr wrap="square" lIns="35997" tIns="35997" rIns="35997" bIns="35997" anchor="b" anchorCtr="0">
            <a:noAutofit/>
          </a:bodyPr>
          <a:lstStyle/>
          <a:p>
            <a:pPr marL="0" marR="0" lvl="0" indent="0" algn="r" defTabSz="995445" rtl="0" eaLnBrk="0" fontAlgn="auto" latinLnBrk="0" hangingPunct="0">
              <a:lnSpc>
                <a:spcPct val="90000"/>
              </a:lnSpc>
              <a:spcBef>
                <a:spcPct val="10000"/>
              </a:spcBef>
              <a:spcAft>
                <a:spcPts val="0"/>
              </a:spcAft>
              <a:buClrTx/>
              <a:buSzTx/>
              <a:buFontTx/>
              <a:buNone/>
              <a:tabLst/>
              <a:defRPr/>
            </a:pPr>
            <a:r>
              <a:rPr lang="en-US" altLang="en-US" sz="600" b="0" i="0" noProof="0" dirty="0" smtClean="0">
                <a:solidFill>
                  <a:schemeClr val="tx2"/>
                </a:solidFill>
                <a:latin typeface="+mj-lt"/>
                <a:cs typeface="Helvetica Light"/>
              </a:rPr>
              <a:t>Copyright © Capgemini 2015. All Rights Reserved</a:t>
            </a:r>
          </a:p>
        </p:txBody>
      </p:sp>
      <p:cxnSp>
        <p:nvCxnSpPr>
          <p:cNvPr id="15" name="Straight Connector 5"/>
          <p:cNvCxnSpPr/>
          <p:nvPr>
            <p:custDataLst>
              <p:tags r:id="rId26"/>
            </p:custDataLst>
          </p:nvPr>
        </p:nvCxnSpPr>
        <p:spPr>
          <a:xfrm flipH="1">
            <a:off x="2" y="6362700"/>
            <a:ext cx="9143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pic>
        <p:nvPicPr>
          <p:cNvPr id="14" name="Image 13" descr="Capgemini_logo.jpg"/>
          <p:cNvPicPr>
            <a:picLocks noChangeAspect="1"/>
          </p:cNvPicPr>
          <p:nvPr/>
        </p:nvPicPr>
        <p:blipFill>
          <a:blip r:embed="rId29" cstate="print"/>
          <a:stretch>
            <a:fillRect/>
          </a:stretch>
        </p:blipFill>
        <p:spPr>
          <a:xfrm>
            <a:off x="270463" y="6439028"/>
            <a:ext cx="1438102" cy="344978"/>
          </a:xfrm>
          <a:prstGeom prst="rect">
            <a:avLst/>
          </a:prstGeom>
          <a:noFill/>
          <a:ln>
            <a:noFill/>
          </a:ln>
        </p:spPr>
      </p:pic>
    </p:spTree>
    <p:extLst>
      <p:ext uri="{BB962C8B-B14F-4D97-AF65-F5344CB8AC3E}">
        <p14:creationId xmlns:p14="http://schemas.microsoft.com/office/powerpoint/2010/main" val="3415721856"/>
      </p:ext>
    </p:extLst>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 id="2147483683" r:id="rId13"/>
    <p:sldLayoutId id="2147483684" r:id="rId14"/>
    <p:sldLayoutId id="2147483685" r:id="rId15"/>
    <p:sldLayoutId id="2147483686" r:id="rId16"/>
    <p:sldLayoutId id="2147483687" r:id="rId17"/>
  </p:sldLayoutIdLst>
  <p:timing>
    <p:tnLst>
      <p:par>
        <p:cTn id="1" dur="indefinite" restart="never" nodeType="tmRoot"/>
      </p:par>
    </p:tnLst>
  </p:timing>
  <p:hf sldNum="0" hdr="0" dt="0"/>
  <p:txStyles>
    <p:titleStyle>
      <a:lvl1pPr marL="0" indent="0" algn="l" defTabSz="914342" rtl="0" eaLnBrk="1" latinLnBrk="0" hangingPunct="1">
        <a:lnSpc>
          <a:spcPct val="85000"/>
        </a:lnSpc>
        <a:spcBef>
          <a:spcPct val="0"/>
        </a:spcBef>
        <a:buNone/>
        <a:defRPr sz="3200" b="0" kern="1200">
          <a:solidFill>
            <a:schemeClr val="tx1"/>
          </a:solidFill>
          <a:latin typeface="+mj-lt"/>
          <a:ea typeface="+mj-ea"/>
          <a:cs typeface="+mj-cs"/>
        </a:defRPr>
      </a:lvl1pPr>
    </p:titleStyle>
    <p:bodyStyle>
      <a:lvl1pPr marL="166189" indent="-166189" algn="l" defTabSz="914342" rtl="0" eaLnBrk="1" latinLnBrk="0" hangingPunct="1">
        <a:lnSpc>
          <a:spcPct val="90000"/>
        </a:lnSpc>
        <a:spcBef>
          <a:spcPts val="0"/>
        </a:spcBef>
        <a:spcAft>
          <a:spcPts val="600"/>
        </a:spcAft>
        <a:buClr>
          <a:schemeClr val="accent5"/>
        </a:buClr>
        <a:buFont typeface="Wingdings" pitchFamily="2" charset="2"/>
        <a:buChar char="§"/>
        <a:defRPr sz="2200" b="0" kern="1200">
          <a:solidFill>
            <a:schemeClr val="bg2">
              <a:lumMod val="50000"/>
            </a:schemeClr>
          </a:solidFill>
          <a:latin typeface="+mn-lt"/>
          <a:ea typeface="+mn-ea"/>
          <a:cs typeface="+mn-cs"/>
        </a:defRPr>
      </a:lvl1pPr>
      <a:lvl2pPr marL="355600" indent="-180975" algn="l" defTabSz="914342" rtl="0" eaLnBrk="1" latinLnBrk="0" hangingPunct="1">
        <a:lnSpc>
          <a:spcPct val="90000"/>
        </a:lnSpc>
        <a:spcBef>
          <a:spcPts val="0"/>
        </a:spcBef>
        <a:spcAft>
          <a:spcPts val="600"/>
        </a:spcAft>
        <a:buClr>
          <a:schemeClr val="accent3"/>
        </a:buClr>
        <a:buFont typeface="Wingdings" pitchFamily="2" charset="2"/>
        <a:buChar char="§"/>
        <a:defRPr sz="1800" kern="1200">
          <a:solidFill>
            <a:schemeClr val="bg2">
              <a:lumMod val="50000"/>
            </a:schemeClr>
          </a:solidFill>
          <a:latin typeface="+mn-lt"/>
          <a:ea typeface="+mn-ea"/>
          <a:cs typeface="+mn-cs"/>
        </a:defRPr>
      </a:lvl2pPr>
      <a:lvl3pPr marL="536575" indent="-165100" algn="l" defTabSz="914342" rtl="0" eaLnBrk="1" latinLnBrk="0" hangingPunct="1">
        <a:lnSpc>
          <a:spcPct val="90000"/>
        </a:lnSpc>
        <a:spcBef>
          <a:spcPts val="0"/>
        </a:spcBef>
        <a:spcAft>
          <a:spcPts val="600"/>
        </a:spcAft>
        <a:buClr>
          <a:schemeClr val="accent2"/>
        </a:buClr>
        <a:buFont typeface="Arial" pitchFamily="34" charset="0"/>
        <a:buChar char="•"/>
        <a:tabLst/>
        <a:defRPr sz="1600" kern="1200">
          <a:solidFill>
            <a:schemeClr val="bg2">
              <a:lumMod val="50000"/>
            </a:schemeClr>
          </a:solidFill>
          <a:latin typeface="+mn-lt"/>
          <a:ea typeface="+mn-ea"/>
          <a:cs typeface="+mn-cs"/>
        </a:defRPr>
      </a:lvl3pPr>
      <a:lvl4pPr marL="711200" indent="-165100" algn="l" defTabSz="914342" rtl="0" eaLnBrk="1" latinLnBrk="0" hangingPunct="1">
        <a:lnSpc>
          <a:spcPct val="90000"/>
        </a:lnSpc>
        <a:spcBef>
          <a:spcPts val="0"/>
        </a:spcBef>
        <a:spcAft>
          <a:spcPts val="600"/>
        </a:spcAft>
        <a:buClr>
          <a:schemeClr val="bg2"/>
        </a:buClr>
        <a:buFont typeface="Arial" pitchFamily="34" charset="0"/>
        <a:buChar char="–"/>
        <a:tabLst/>
        <a:defRPr sz="1400" kern="1200">
          <a:solidFill>
            <a:schemeClr val="bg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itle Placeholder 3">
            <a:extLst>
              <a:ext uri="{FF2B5EF4-FFF2-40B4-BE49-F238E27FC236}">
                <a16:creationId xmlns="" xmlns:a16="http://schemas.microsoft.com/office/drawing/2014/main" id="{509B218C-0963-489A-AA77-3748FFA421C5}"/>
              </a:ext>
            </a:extLst>
          </p:cNvPr>
          <p:cNvSpPr>
            <a:spLocks noGrp="1"/>
          </p:cNvSpPr>
          <p:nvPr>
            <p:ph type="title"/>
          </p:nvPr>
        </p:nvSpPr>
        <p:spPr>
          <a:xfrm>
            <a:off x="305991" y="413387"/>
            <a:ext cx="8532019" cy="855026"/>
          </a:xfrm>
          <a:prstGeom prst="rect">
            <a:avLst/>
          </a:prstGeom>
        </p:spPr>
        <p:txBody>
          <a:bodyPr vert="horz" lIns="0" tIns="0" rIns="0" bIns="0" rtlCol="0" anchor="t">
            <a:normAutofit/>
          </a:bodyPr>
          <a:lstStyle/>
          <a:p>
            <a:r>
              <a:rPr lang="fr-FR"/>
              <a:t>Modifiez le style du titre</a:t>
            </a:r>
            <a:endParaRPr lang="pt-PT" dirty="0"/>
          </a:p>
        </p:txBody>
      </p:sp>
      <p:sp>
        <p:nvSpPr>
          <p:cNvPr id="5" name="Text Placeholder 4">
            <a:extLst>
              <a:ext uri="{FF2B5EF4-FFF2-40B4-BE49-F238E27FC236}">
                <a16:creationId xmlns="" xmlns:a16="http://schemas.microsoft.com/office/drawing/2014/main" id="{A4D17236-A440-4453-A69C-BE3728C11608}"/>
              </a:ext>
            </a:extLst>
          </p:cNvPr>
          <p:cNvSpPr>
            <a:spLocks noGrp="1"/>
          </p:cNvSpPr>
          <p:nvPr>
            <p:ph type="body" idx="1"/>
          </p:nvPr>
        </p:nvSpPr>
        <p:spPr>
          <a:xfrm>
            <a:off x="305991" y="1412875"/>
            <a:ext cx="8532018" cy="4764088"/>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pt-PT" dirty="0"/>
          </a:p>
        </p:txBody>
      </p:sp>
    </p:spTree>
    <p:extLst>
      <p:ext uri="{BB962C8B-B14F-4D97-AF65-F5344CB8AC3E}">
        <p14:creationId xmlns:p14="http://schemas.microsoft.com/office/powerpoint/2010/main" val="3378625389"/>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 id="2147483700" r:id="rId12"/>
  </p:sldLayoutIdLst>
  <p:hf sldNum="0" hdr="0" dt="0"/>
  <p:txStyles>
    <p:titleStyle>
      <a:lvl1pPr algn="l" defTabSz="914400" rtl="0" eaLnBrk="1" latinLnBrk="0" hangingPunct="1">
        <a:lnSpc>
          <a:spcPts val="3000"/>
        </a:lnSpc>
        <a:spcBef>
          <a:spcPct val="0"/>
        </a:spcBef>
        <a:buNone/>
        <a:defRPr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4065" userDrawn="1">
          <p15:clr>
            <a:srgbClr val="F26B43"/>
          </p15:clr>
        </p15:guide>
        <p15:guide id="2" pos="257" userDrawn="1">
          <p15:clr>
            <a:srgbClr val="F26B43"/>
          </p15:clr>
        </p15:guide>
        <p15:guide id="3" pos="7423" userDrawn="1">
          <p15:clr>
            <a:srgbClr val="F26B43"/>
          </p15:clr>
        </p15:guide>
        <p15:guide id="4" orient="horz" pos="255" userDrawn="1">
          <p15:clr>
            <a:srgbClr val="F26B43"/>
          </p15:clr>
        </p15:guide>
        <p15:guide id="5" orient="horz" pos="799" userDrawn="1">
          <p15:clr>
            <a:srgbClr val="F26B43"/>
          </p15:clr>
        </p15:guide>
        <p15:guide id="6" orient="horz" pos="890" userDrawn="1">
          <p15:clr>
            <a:srgbClr val="F26B43"/>
          </p15:clr>
        </p15:guide>
        <p15:guide id="7" pos="3840" userDrawn="1">
          <p15:clr>
            <a:srgbClr val="F26B43"/>
          </p15:clr>
        </p15:guide>
        <p15:guide id="8" pos="3749" userDrawn="1">
          <p15:clr>
            <a:srgbClr val="F26B43"/>
          </p15:clr>
        </p15:guide>
        <p15:guide id="9" pos="3931"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Placeholder 1">
            <a:extLst>
              <a:ext uri="{FF2B5EF4-FFF2-40B4-BE49-F238E27FC236}">
                <a16:creationId xmlns="" xmlns:a16="http://schemas.microsoft.com/office/drawing/2014/main" id="{366C6B93-5A4F-43B7-84C4-C42EC870AB53}"/>
              </a:ext>
            </a:extLst>
          </p:cNvPr>
          <p:cNvSpPr>
            <a:spLocks noGrp="1"/>
          </p:cNvSpPr>
          <p:nvPr>
            <p:ph type="title"/>
          </p:nvPr>
        </p:nvSpPr>
        <p:spPr>
          <a:xfrm>
            <a:off x="309802" y="418452"/>
            <a:ext cx="8312649" cy="859536"/>
          </a:xfrm>
          <a:prstGeom prst="rect">
            <a:avLst/>
          </a:prstGeom>
        </p:spPr>
        <p:txBody>
          <a:bodyPr vert="horz" lIns="0" tIns="0" rIns="0" bIns="0" rtlCol="0" anchor="t">
            <a:normAutofit/>
          </a:bodyPr>
          <a:lstStyle/>
          <a:p>
            <a:pPr lvl="0">
              <a:lnSpc>
                <a:spcPts val="3000"/>
              </a:lnSpc>
            </a:pPr>
            <a:r>
              <a:rPr lang="en-US" smtClean="0"/>
              <a:t>Click to edit Master title style</a:t>
            </a:r>
            <a:endParaRPr lang="pt-PT" dirty="0"/>
          </a:p>
        </p:txBody>
      </p:sp>
      <p:sp>
        <p:nvSpPr>
          <p:cNvPr id="9" name="Text Placeholder 2">
            <a:extLst>
              <a:ext uri="{FF2B5EF4-FFF2-40B4-BE49-F238E27FC236}">
                <a16:creationId xmlns="" xmlns:a16="http://schemas.microsoft.com/office/drawing/2014/main" id="{AF310831-D03E-404B-934F-73B268225B7E}"/>
              </a:ext>
            </a:extLst>
          </p:cNvPr>
          <p:cNvSpPr>
            <a:spLocks noGrp="1"/>
          </p:cNvSpPr>
          <p:nvPr>
            <p:ph type="body" idx="1"/>
          </p:nvPr>
        </p:nvSpPr>
        <p:spPr>
          <a:xfrm>
            <a:off x="309802" y="1412878"/>
            <a:ext cx="8528209" cy="4351337"/>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pic>
        <p:nvPicPr>
          <p:cNvPr id="5" name="Graphic 4">
            <a:extLst>
              <a:ext uri="{FF2B5EF4-FFF2-40B4-BE49-F238E27FC236}">
                <a16:creationId xmlns="" xmlns:a16="http://schemas.microsoft.com/office/drawing/2014/main" id="{25EEA1D4-3AF7-42D7-AE97-AE404AECFAEB}"/>
              </a:ext>
            </a:extLst>
          </p:cNvPr>
          <p:cNvPicPr>
            <a:picLocks noChangeAspect="1"/>
          </p:cNvPicPr>
          <p:nvPr/>
        </p:nvPicPr>
        <p:blipFill rotWithShape="1">
          <a:blip r:embed="rId6">
            <a:extLst>
              <a:ext uri="{96DAC541-7B7A-43D3-8B79-37D633B846F1}">
                <asvg:svgBlip xmlns="" xmlns:asvg="http://schemas.microsoft.com/office/drawing/2016/SVG/main" r:embed="rId7"/>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3731682138"/>
      </p:ext>
    </p:extLst>
  </p:cSld>
  <p:clrMap bg1="lt1" tx1="dk1" bg2="lt2" tx2="dk2" accent1="accent1" accent2="accent2" accent3="accent3" accent4="accent4" accent5="accent5" accent6="accent6" hlink="hlink" folHlink="folHlink"/>
  <p:sldLayoutIdLst>
    <p:sldLayoutId id="2147483702" r:id="rId1"/>
    <p:sldLayoutId id="2147483703" r:id="rId2"/>
    <p:sldLayoutId id="2147483704" r:id="rId3"/>
    <p:sldLayoutId id="2147483705" r:id="rId4"/>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18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8600"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ts val="14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userDrawn="1">
          <p15:clr>
            <a:srgbClr val="F26B43"/>
          </p15:clr>
        </p15:guide>
        <p15:guide id="3" pos="7423" userDrawn="1">
          <p15:clr>
            <a:srgbClr val="F26B43"/>
          </p15:clr>
        </p15:guide>
        <p15:guide id="4" pos="257" userDrawn="1">
          <p15:clr>
            <a:srgbClr val="F26B43"/>
          </p15:clr>
        </p15:guide>
        <p15:guide id="5" orient="horz" pos="4065" userDrawn="1">
          <p15:clr>
            <a:srgbClr val="F26B43"/>
          </p15:clr>
        </p15:guide>
        <p15:guide id="6" orient="horz" pos="799" userDrawn="1">
          <p15:clr>
            <a:srgbClr val="F26B43"/>
          </p15:clr>
        </p15:guide>
        <p15:guide id="7" orient="horz" pos="890"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F2EB016D-CF9A-4584-982E-40465F70132F}"/>
              </a:ext>
            </a:extLst>
          </p:cNvPr>
          <p:cNvSpPr>
            <a:spLocks noGrp="1"/>
          </p:cNvSpPr>
          <p:nvPr>
            <p:ph type="title"/>
          </p:nvPr>
        </p:nvSpPr>
        <p:spPr>
          <a:xfrm>
            <a:off x="305993" y="404815"/>
            <a:ext cx="8262453" cy="863601"/>
          </a:xfrm>
          <a:prstGeom prst="rect">
            <a:avLst/>
          </a:prstGeom>
        </p:spPr>
        <p:txBody>
          <a:bodyPr vert="horz" lIns="0" tIns="0" rIns="0" bIns="0" rtlCol="0" anchor="t">
            <a:normAutofit/>
          </a:bodyPr>
          <a:lstStyle/>
          <a:p>
            <a:pPr lvl="0">
              <a:lnSpc>
                <a:spcPts val="3000"/>
              </a:lnSpc>
            </a:pPr>
            <a:r>
              <a:rPr lang="en-US" smtClean="0"/>
              <a:t>Click to edit Master title style</a:t>
            </a:r>
            <a:endParaRPr lang="pt-PT" dirty="0"/>
          </a:p>
        </p:txBody>
      </p:sp>
      <p:pic>
        <p:nvPicPr>
          <p:cNvPr id="9" name="Graphic 4">
            <a:extLst>
              <a:ext uri="{FF2B5EF4-FFF2-40B4-BE49-F238E27FC236}">
                <a16:creationId xmlns="" xmlns:a16="http://schemas.microsoft.com/office/drawing/2014/main" id="{25EEA1D4-3AF7-42D7-AE97-AE404AECFAEB}"/>
              </a:ext>
            </a:extLst>
          </p:cNvPr>
          <p:cNvPicPr>
            <a:picLocks noChangeAspect="1"/>
          </p:cNvPicPr>
          <p:nvPr/>
        </p:nvPicPr>
        <p:blipFill rotWithShape="1">
          <a:blip r:embed="rId24">
            <a:extLst>
              <a:ext uri="{96DAC541-7B7A-43D3-8B79-37D633B846F1}">
                <asvg:svgBlip xmlns="" xmlns:asvg="http://schemas.microsoft.com/office/drawing/2016/SVG/main" r:embed="rId25"/>
              </a:ext>
            </a:extLst>
          </a:blip>
          <a:srcRect l="81836" t="-4713" b="16530"/>
          <a:stretch/>
        </p:blipFill>
        <p:spPr>
          <a:xfrm>
            <a:off x="8660846" y="188640"/>
            <a:ext cx="318267" cy="459624"/>
          </a:xfrm>
          <a:prstGeom prst="rect">
            <a:avLst/>
          </a:prstGeom>
        </p:spPr>
      </p:pic>
      <p:sp>
        <p:nvSpPr>
          <p:cNvPr id="13" name="Text Placeholder 2">
            <a:extLst>
              <a:ext uri="{FF2B5EF4-FFF2-40B4-BE49-F238E27FC236}">
                <a16:creationId xmlns="" xmlns:a16="http://schemas.microsoft.com/office/drawing/2014/main" id="{AF310831-D03E-404B-934F-73B268225B7E}"/>
              </a:ext>
            </a:extLst>
          </p:cNvPr>
          <p:cNvSpPr>
            <a:spLocks noGrp="1"/>
          </p:cNvSpPr>
          <p:nvPr>
            <p:ph type="body" idx="1"/>
          </p:nvPr>
        </p:nvSpPr>
        <p:spPr>
          <a:xfrm>
            <a:off x="309803" y="1412879"/>
            <a:ext cx="8528209"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5" name="Rectangle 4"/>
          <p:cNvSpPr/>
          <p:nvPr/>
        </p:nvSpPr>
        <p:spPr>
          <a:xfrm>
            <a:off x="9372603" y="1590548"/>
            <a:ext cx="446303"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Capgemini Blue</a:t>
            </a:r>
          </a:p>
          <a:p>
            <a:pPr marL="171450"/>
            <a:r>
              <a:rPr lang="en-US" sz="600" dirty="0"/>
              <a:t>R 0</a:t>
            </a:r>
          </a:p>
          <a:p>
            <a:pPr marL="171450"/>
            <a:r>
              <a:rPr lang="en-US" sz="600" dirty="0"/>
              <a:t>G 112</a:t>
            </a:r>
          </a:p>
          <a:p>
            <a:pPr marL="171450"/>
            <a:r>
              <a:rPr lang="en-US" sz="600" dirty="0"/>
              <a:t>B 173</a:t>
            </a:r>
          </a:p>
        </p:txBody>
      </p:sp>
      <p:sp>
        <p:nvSpPr>
          <p:cNvPr id="6" name="Rectangle 5"/>
          <p:cNvSpPr/>
          <p:nvPr/>
        </p:nvSpPr>
        <p:spPr>
          <a:xfrm>
            <a:off x="9818905" y="1590548"/>
            <a:ext cx="446303"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Vibrant</a:t>
            </a:r>
            <a:br>
              <a:rPr lang="en-US" sz="600" b="1" dirty="0"/>
            </a:br>
            <a:r>
              <a:rPr lang="en-US" sz="600" b="1" dirty="0"/>
              <a:t>Blue</a:t>
            </a:r>
          </a:p>
          <a:p>
            <a:pPr marL="171450"/>
            <a:r>
              <a:rPr lang="en-US" sz="600" dirty="0"/>
              <a:t>R 18</a:t>
            </a:r>
          </a:p>
          <a:p>
            <a:pPr marL="171450"/>
            <a:r>
              <a:rPr lang="en-US" sz="600" dirty="0"/>
              <a:t>G 171</a:t>
            </a:r>
          </a:p>
          <a:p>
            <a:pPr marL="171450"/>
            <a:r>
              <a:rPr lang="en-US" sz="600" dirty="0"/>
              <a:t>B 219</a:t>
            </a:r>
          </a:p>
        </p:txBody>
      </p:sp>
      <p:sp>
        <p:nvSpPr>
          <p:cNvPr id="7" name="Rectangle 6"/>
          <p:cNvSpPr/>
          <p:nvPr/>
        </p:nvSpPr>
        <p:spPr>
          <a:xfrm>
            <a:off x="10265208" y="1590548"/>
            <a:ext cx="446303"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Deep</a:t>
            </a:r>
            <a:br>
              <a:rPr lang="en-US" sz="600" b="1" dirty="0"/>
            </a:br>
            <a:r>
              <a:rPr lang="en-US" sz="600" b="1" dirty="0"/>
              <a:t>Purple</a:t>
            </a:r>
          </a:p>
          <a:p>
            <a:pPr marL="171450"/>
            <a:r>
              <a:rPr lang="en-US" sz="600" dirty="0"/>
              <a:t>R 43</a:t>
            </a:r>
          </a:p>
          <a:p>
            <a:pPr marL="171450"/>
            <a:r>
              <a:rPr lang="en-US" sz="600" dirty="0"/>
              <a:t>G 10</a:t>
            </a:r>
          </a:p>
          <a:p>
            <a:pPr marL="171450"/>
            <a:r>
              <a:rPr lang="en-US" sz="600" dirty="0"/>
              <a:t>B 61</a:t>
            </a:r>
          </a:p>
        </p:txBody>
      </p:sp>
      <p:sp>
        <p:nvSpPr>
          <p:cNvPr id="8" name="Rectangle 7"/>
          <p:cNvSpPr/>
          <p:nvPr/>
        </p:nvSpPr>
        <p:spPr>
          <a:xfrm>
            <a:off x="10711510" y="1590548"/>
            <a:ext cx="446303"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Tech</a:t>
            </a:r>
            <a:br>
              <a:rPr lang="en-US" sz="600" b="1" dirty="0"/>
            </a:br>
            <a:r>
              <a:rPr lang="en-US" sz="600" b="1" dirty="0"/>
              <a:t>Red</a:t>
            </a:r>
          </a:p>
          <a:p>
            <a:pPr marL="171450"/>
            <a:r>
              <a:rPr lang="en-US" sz="600" dirty="0"/>
              <a:t>R 255</a:t>
            </a:r>
          </a:p>
          <a:p>
            <a:pPr marL="171450"/>
            <a:r>
              <a:rPr lang="en-US" sz="600" dirty="0"/>
              <a:t>G 48</a:t>
            </a:r>
          </a:p>
          <a:p>
            <a:pPr marL="171450"/>
            <a:r>
              <a:rPr lang="en-US" sz="600" dirty="0"/>
              <a:t>B 76</a:t>
            </a:r>
          </a:p>
        </p:txBody>
      </p:sp>
      <p:sp>
        <p:nvSpPr>
          <p:cNvPr id="10" name="Rectangle 9"/>
          <p:cNvSpPr/>
          <p:nvPr/>
        </p:nvSpPr>
        <p:spPr>
          <a:xfrm>
            <a:off x="11157813" y="1590548"/>
            <a:ext cx="446303"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Zest</a:t>
            </a:r>
            <a:br>
              <a:rPr lang="en-US" sz="600" b="1" dirty="0"/>
            </a:br>
            <a:r>
              <a:rPr lang="en-US" sz="600" b="1" dirty="0"/>
              <a:t>Green</a:t>
            </a:r>
          </a:p>
          <a:p>
            <a:pPr marL="171450"/>
            <a:r>
              <a:rPr lang="en-US" sz="600" dirty="0"/>
              <a:t>R 149</a:t>
            </a:r>
          </a:p>
          <a:p>
            <a:pPr marL="171450"/>
            <a:r>
              <a:rPr lang="en-US" sz="600" dirty="0"/>
              <a:t>G 230</a:t>
            </a:r>
          </a:p>
          <a:p>
            <a:pPr marL="171450"/>
            <a:r>
              <a:rPr lang="en-US" sz="600" dirty="0"/>
              <a:t>B 22</a:t>
            </a:r>
          </a:p>
        </p:txBody>
      </p:sp>
      <p:sp>
        <p:nvSpPr>
          <p:cNvPr id="11" name="Rectangle 10"/>
          <p:cNvSpPr/>
          <p:nvPr/>
        </p:nvSpPr>
        <p:spPr>
          <a:xfrm>
            <a:off x="9372603" y="2468612"/>
            <a:ext cx="446303"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Capgemini Blue</a:t>
            </a:r>
            <a:r>
              <a:rPr lang="en-US" sz="600" dirty="0"/>
              <a:t> (-50%)</a:t>
            </a:r>
          </a:p>
          <a:p>
            <a:pPr marL="171450"/>
            <a:r>
              <a:rPr lang="en-US" sz="600" dirty="0"/>
              <a:t>R 128</a:t>
            </a:r>
          </a:p>
          <a:p>
            <a:pPr marL="171450"/>
            <a:r>
              <a:rPr lang="en-US" sz="600" dirty="0"/>
              <a:t>G 184</a:t>
            </a:r>
          </a:p>
          <a:p>
            <a:pPr marL="171450"/>
            <a:r>
              <a:rPr lang="en-US" sz="600" dirty="0"/>
              <a:t>B 214</a:t>
            </a:r>
          </a:p>
        </p:txBody>
      </p:sp>
      <p:sp>
        <p:nvSpPr>
          <p:cNvPr id="12" name="Rectangle 11"/>
          <p:cNvSpPr/>
          <p:nvPr/>
        </p:nvSpPr>
        <p:spPr>
          <a:xfrm>
            <a:off x="9818905" y="2468612"/>
            <a:ext cx="446303"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Vibrant</a:t>
            </a:r>
            <a:br>
              <a:rPr lang="en-US" sz="600" b="1" dirty="0"/>
            </a:br>
            <a:r>
              <a:rPr lang="en-US" sz="600" b="1" dirty="0"/>
              <a:t>Blue</a:t>
            </a:r>
            <a:r>
              <a:rPr lang="en-US" sz="600" dirty="0"/>
              <a:t> (-50%)</a:t>
            </a:r>
          </a:p>
          <a:p>
            <a:pPr marL="171450"/>
            <a:r>
              <a:rPr lang="en-US" sz="600" dirty="0"/>
              <a:t>R 136</a:t>
            </a:r>
          </a:p>
          <a:p>
            <a:pPr marL="171450"/>
            <a:r>
              <a:rPr lang="en-US" sz="600" dirty="0"/>
              <a:t>G 213</a:t>
            </a:r>
          </a:p>
          <a:p>
            <a:pPr marL="171450"/>
            <a:r>
              <a:rPr lang="en-US" sz="600" dirty="0"/>
              <a:t>B 237</a:t>
            </a:r>
          </a:p>
        </p:txBody>
      </p:sp>
      <p:sp>
        <p:nvSpPr>
          <p:cNvPr id="14" name="Rectangle 13"/>
          <p:cNvSpPr/>
          <p:nvPr/>
        </p:nvSpPr>
        <p:spPr>
          <a:xfrm>
            <a:off x="10265208" y="2468612"/>
            <a:ext cx="446303"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Purple</a:t>
            </a:r>
          </a:p>
          <a:p>
            <a:pPr marL="171450"/>
            <a:r>
              <a:rPr lang="en-US" sz="600" dirty="0"/>
              <a:t>R 109</a:t>
            </a:r>
          </a:p>
          <a:p>
            <a:pPr marL="171450"/>
            <a:r>
              <a:rPr lang="en-US" sz="600" dirty="0"/>
              <a:t>G 100</a:t>
            </a:r>
          </a:p>
          <a:p>
            <a:pPr marL="171450"/>
            <a:r>
              <a:rPr lang="en-US" sz="600" dirty="0"/>
              <a:t>B 204</a:t>
            </a:r>
          </a:p>
        </p:txBody>
      </p:sp>
      <p:sp>
        <p:nvSpPr>
          <p:cNvPr id="15" name="Rectangle 14"/>
          <p:cNvSpPr/>
          <p:nvPr/>
        </p:nvSpPr>
        <p:spPr>
          <a:xfrm>
            <a:off x="10711510" y="2468612"/>
            <a:ext cx="446303"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Orange</a:t>
            </a:r>
          </a:p>
          <a:p>
            <a:pPr marL="171450"/>
            <a:r>
              <a:rPr lang="en-US" sz="600" dirty="0"/>
              <a:t>R 255</a:t>
            </a:r>
          </a:p>
          <a:p>
            <a:pPr marL="171450"/>
            <a:r>
              <a:rPr lang="en-US" sz="600" dirty="0"/>
              <a:t>G 99</a:t>
            </a:r>
          </a:p>
          <a:p>
            <a:pPr marL="171450"/>
            <a:r>
              <a:rPr lang="en-US" sz="600" dirty="0"/>
              <a:t>B 39</a:t>
            </a:r>
          </a:p>
        </p:txBody>
      </p:sp>
      <p:sp>
        <p:nvSpPr>
          <p:cNvPr id="16" name="Rectangle 15"/>
          <p:cNvSpPr/>
          <p:nvPr/>
        </p:nvSpPr>
        <p:spPr>
          <a:xfrm>
            <a:off x="11157813" y="2468612"/>
            <a:ext cx="446303"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Green</a:t>
            </a:r>
          </a:p>
          <a:p>
            <a:pPr marL="171450"/>
            <a:r>
              <a:rPr lang="en-US" sz="600" dirty="0"/>
              <a:t>R 200</a:t>
            </a:r>
          </a:p>
          <a:p>
            <a:pPr marL="171450"/>
            <a:r>
              <a:rPr lang="en-US" sz="600" dirty="0"/>
              <a:t>G 255</a:t>
            </a:r>
          </a:p>
          <a:p>
            <a:pPr marL="171450"/>
            <a:r>
              <a:rPr lang="en-US" sz="600" dirty="0"/>
              <a:t>B 22</a:t>
            </a:r>
          </a:p>
        </p:txBody>
      </p:sp>
      <p:sp>
        <p:nvSpPr>
          <p:cNvPr id="17" name="Rectangle 16"/>
          <p:cNvSpPr/>
          <p:nvPr/>
        </p:nvSpPr>
        <p:spPr>
          <a:xfrm>
            <a:off x="10265208" y="3089935"/>
            <a:ext cx="446303"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Purple</a:t>
            </a:r>
          </a:p>
          <a:p>
            <a:pPr marL="171450"/>
            <a:r>
              <a:rPr lang="en-US" sz="600" dirty="0"/>
              <a:t>R 126</a:t>
            </a:r>
          </a:p>
          <a:p>
            <a:pPr marL="171450"/>
            <a:r>
              <a:rPr lang="en-US" sz="600" dirty="0"/>
              <a:t>G 57</a:t>
            </a:r>
          </a:p>
          <a:p>
            <a:pPr marL="171450"/>
            <a:r>
              <a:rPr lang="en-US" sz="600" dirty="0"/>
              <a:t>B 186</a:t>
            </a:r>
          </a:p>
        </p:txBody>
      </p:sp>
      <p:sp>
        <p:nvSpPr>
          <p:cNvPr id="18" name="Rectangle 17"/>
          <p:cNvSpPr/>
          <p:nvPr/>
        </p:nvSpPr>
        <p:spPr>
          <a:xfrm>
            <a:off x="11157813" y="3089935"/>
            <a:ext cx="446303"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Green</a:t>
            </a:r>
          </a:p>
          <a:p>
            <a:pPr marL="171450"/>
            <a:r>
              <a:rPr lang="en-US" sz="600" dirty="0"/>
              <a:t>R 0</a:t>
            </a:r>
          </a:p>
          <a:p>
            <a:pPr marL="171450"/>
            <a:r>
              <a:rPr lang="en-US" sz="600" dirty="0"/>
              <a:t>G 195</a:t>
            </a:r>
          </a:p>
          <a:p>
            <a:pPr marL="171450"/>
            <a:r>
              <a:rPr lang="en-US" sz="600" dirty="0"/>
              <a:t>B 123</a:t>
            </a:r>
          </a:p>
        </p:txBody>
      </p:sp>
      <p:sp>
        <p:nvSpPr>
          <p:cNvPr id="19" name="Rectangle 18"/>
          <p:cNvSpPr/>
          <p:nvPr/>
        </p:nvSpPr>
        <p:spPr>
          <a:xfrm>
            <a:off x="11157813" y="4948922"/>
            <a:ext cx="446303"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Green</a:t>
            </a:r>
          </a:p>
          <a:p>
            <a:pPr marL="171450"/>
            <a:r>
              <a:rPr lang="en-US" sz="600" dirty="0"/>
              <a:t>R 21</a:t>
            </a:r>
          </a:p>
          <a:p>
            <a:pPr marL="171450"/>
            <a:r>
              <a:rPr lang="en-US" sz="600" dirty="0"/>
              <a:t>G 99</a:t>
            </a:r>
          </a:p>
          <a:p>
            <a:pPr marL="171450"/>
            <a:r>
              <a:rPr lang="en-US" sz="600" dirty="0"/>
              <a:t>B 107</a:t>
            </a:r>
          </a:p>
        </p:txBody>
      </p:sp>
      <p:sp>
        <p:nvSpPr>
          <p:cNvPr id="20" name="Rectangle 19"/>
          <p:cNvSpPr/>
          <p:nvPr/>
        </p:nvSpPr>
        <p:spPr>
          <a:xfrm>
            <a:off x="11157813" y="4330090"/>
            <a:ext cx="446303"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Aqua</a:t>
            </a:r>
          </a:p>
          <a:p>
            <a:pPr marL="171450"/>
            <a:r>
              <a:rPr lang="en-US" sz="600" dirty="0"/>
              <a:t>R 15</a:t>
            </a:r>
          </a:p>
          <a:p>
            <a:pPr marL="171450"/>
            <a:r>
              <a:rPr lang="en-US" sz="600" dirty="0"/>
              <a:t>G 153</a:t>
            </a:r>
          </a:p>
          <a:p>
            <a:pPr marL="171450"/>
            <a:r>
              <a:rPr lang="en-US" sz="600" dirty="0"/>
              <a:t>B 156</a:t>
            </a:r>
          </a:p>
        </p:txBody>
      </p:sp>
      <p:sp>
        <p:nvSpPr>
          <p:cNvPr id="21" name="Rectangle 20"/>
          <p:cNvSpPr/>
          <p:nvPr/>
        </p:nvSpPr>
        <p:spPr>
          <a:xfrm>
            <a:off x="11157813" y="3711255"/>
            <a:ext cx="446303"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Aqua</a:t>
            </a:r>
          </a:p>
          <a:p>
            <a:pPr marL="171450"/>
            <a:r>
              <a:rPr lang="en-US" sz="600" dirty="0"/>
              <a:t>R 1</a:t>
            </a:r>
          </a:p>
          <a:p>
            <a:pPr marL="171450"/>
            <a:r>
              <a:rPr lang="en-US" sz="600" dirty="0"/>
              <a:t>G 209</a:t>
            </a:r>
          </a:p>
          <a:p>
            <a:pPr marL="171450"/>
            <a:r>
              <a:rPr lang="en-US" sz="600" dirty="0"/>
              <a:t>B 208</a:t>
            </a:r>
          </a:p>
        </p:txBody>
      </p:sp>
      <p:sp>
        <p:nvSpPr>
          <p:cNvPr id="22" name="Rectangle 21"/>
          <p:cNvSpPr/>
          <p:nvPr/>
        </p:nvSpPr>
        <p:spPr>
          <a:xfrm>
            <a:off x="10711510" y="3089935"/>
            <a:ext cx="446303"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Peach</a:t>
            </a:r>
          </a:p>
          <a:p>
            <a:pPr marL="171450"/>
            <a:r>
              <a:rPr lang="en-US" sz="600" dirty="0"/>
              <a:t>R 255</a:t>
            </a:r>
          </a:p>
          <a:p>
            <a:pPr marL="171450"/>
            <a:r>
              <a:rPr lang="en-US" sz="600" dirty="0"/>
              <a:t>G 126</a:t>
            </a:r>
          </a:p>
          <a:p>
            <a:pPr marL="171450"/>
            <a:r>
              <a:rPr lang="en-US" sz="600" dirty="0"/>
              <a:t>B 131</a:t>
            </a:r>
          </a:p>
        </p:txBody>
      </p:sp>
      <p:sp>
        <p:nvSpPr>
          <p:cNvPr id="23" name="Rectangle 22"/>
          <p:cNvSpPr/>
          <p:nvPr/>
        </p:nvSpPr>
        <p:spPr>
          <a:xfrm>
            <a:off x="10711510" y="3711255"/>
            <a:ext cx="446303"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Light</a:t>
            </a:r>
            <a:br>
              <a:rPr lang="en-US" sz="600" b="1" dirty="0"/>
            </a:br>
            <a:r>
              <a:rPr lang="en-US" sz="600" b="1" dirty="0"/>
              <a:t>Claret</a:t>
            </a:r>
          </a:p>
          <a:p>
            <a:pPr marL="171450"/>
            <a:r>
              <a:rPr lang="en-US" sz="600" dirty="0"/>
              <a:t>R 203</a:t>
            </a:r>
          </a:p>
          <a:p>
            <a:pPr marL="171450"/>
            <a:r>
              <a:rPr lang="en-US" sz="600" dirty="0"/>
              <a:t>G 41</a:t>
            </a:r>
          </a:p>
          <a:p>
            <a:pPr marL="171450"/>
            <a:r>
              <a:rPr lang="en-US" sz="600" dirty="0"/>
              <a:t>B 128</a:t>
            </a:r>
          </a:p>
        </p:txBody>
      </p:sp>
      <p:sp>
        <p:nvSpPr>
          <p:cNvPr id="24" name="Rectangle 23"/>
          <p:cNvSpPr/>
          <p:nvPr/>
        </p:nvSpPr>
        <p:spPr>
          <a:xfrm>
            <a:off x="10711510" y="4330090"/>
            <a:ext cx="446303"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Claret</a:t>
            </a:r>
          </a:p>
          <a:p>
            <a:pPr marL="171450"/>
            <a:r>
              <a:rPr lang="en-US" sz="600" dirty="0"/>
              <a:t>R 134</a:t>
            </a:r>
          </a:p>
          <a:p>
            <a:pPr marL="171450"/>
            <a:r>
              <a:rPr lang="en-US" sz="600" dirty="0"/>
              <a:t>G 8</a:t>
            </a:r>
          </a:p>
          <a:p>
            <a:pPr marL="171450"/>
            <a:r>
              <a:rPr lang="en-US" sz="600" dirty="0"/>
              <a:t>B 100</a:t>
            </a:r>
          </a:p>
        </p:txBody>
      </p:sp>
      <p:sp>
        <p:nvSpPr>
          <p:cNvPr id="25" name="Rectangle 24"/>
          <p:cNvSpPr/>
          <p:nvPr/>
        </p:nvSpPr>
        <p:spPr>
          <a:xfrm>
            <a:off x="9372603" y="1405970"/>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Primary</a:t>
            </a:r>
          </a:p>
        </p:txBody>
      </p:sp>
      <p:sp>
        <p:nvSpPr>
          <p:cNvPr id="26" name="Rectangle 25"/>
          <p:cNvSpPr/>
          <p:nvPr/>
        </p:nvSpPr>
        <p:spPr>
          <a:xfrm>
            <a:off x="9372601" y="2285400"/>
            <a:ext cx="843180"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Infographic</a:t>
            </a:r>
          </a:p>
        </p:txBody>
      </p:sp>
      <p:sp>
        <p:nvSpPr>
          <p:cNvPr id="27" name="Rectangle 26"/>
          <p:cNvSpPr/>
          <p:nvPr/>
        </p:nvSpPr>
        <p:spPr>
          <a:xfrm>
            <a:off x="10265208" y="1405970"/>
            <a:ext cx="75341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Secondary</a:t>
            </a:r>
          </a:p>
        </p:txBody>
      </p:sp>
      <p:sp>
        <p:nvSpPr>
          <p:cNvPr id="28" name="Rectangle 27"/>
          <p:cNvSpPr/>
          <p:nvPr/>
        </p:nvSpPr>
        <p:spPr>
          <a:xfrm>
            <a:off x="10265208" y="3711255"/>
            <a:ext cx="446303"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Purple</a:t>
            </a:r>
          </a:p>
          <a:p>
            <a:pPr marL="171450"/>
            <a:r>
              <a:rPr lang="en-US" sz="600" dirty="0"/>
              <a:t>R 71</a:t>
            </a:r>
          </a:p>
          <a:p>
            <a:pPr marL="171450"/>
            <a:r>
              <a:rPr lang="en-US" sz="600" dirty="0"/>
              <a:t>G 1</a:t>
            </a:r>
          </a:p>
          <a:p>
            <a:pPr marL="171450"/>
            <a:r>
              <a:rPr lang="en-US" sz="600" dirty="0"/>
              <a:t>B 167</a:t>
            </a:r>
          </a:p>
        </p:txBody>
      </p:sp>
    </p:spTree>
    <p:extLst>
      <p:ext uri="{BB962C8B-B14F-4D97-AF65-F5344CB8AC3E}">
        <p14:creationId xmlns:p14="http://schemas.microsoft.com/office/powerpoint/2010/main" val="1762778664"/>
      </p:ext>
    </p:extLst>
  </p:cSld>
  <p:clrMap bg1="lt1" tx1="dk1" bg2="lt2" tx2="dk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12" r:id="rId6"/>
    <p:sldLayoutId id="2147483713" r:id="rId7"/>
    <p:sldLayoutId id="2147483714" r:id="rId8"/>
    <p:sldLayoutId id="2147483715" r:id="rId9"/>
    <p:sldLayoutId id="2147483716" r:id="rId10"/>
    <p:sldLayoutId id="2147483717" r:id="rId11"/>
    <p:sldLayoutId id="2147483718" r:id="rId12"/>
    <p:sldLayoutId id="2147483719" r:id="rId13"/>
    <p:sldLayoutId id="2147483720" r:id="rId14"/>
    <p:sldLayoutId id="2147483721" r:id="rId15"/>
    <p:sldLayoutId id="2147483722" r:id="rId16"/>
    <p:sldLayoutId id="2147483723" r:id="rId17"/>
    <p:sldLayoutId id="2147483724" r:id="rId18"/>
    <p:sldLayoutId id="2147483725" r:id="rId19"/>
    <p:sldLayoutId id="2147483726" r:id="rId20"/>
    <p:sldLayoutId id="2147483727" r:id="rId21"/>
    <p:sldLayoutId id="2147483728" r:id="rId22"/>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userDrawn="1">
          <p15:clr>
            <a:srgbClr val="F26B43"/>
          </p15:clr>
        </p15:guide>
        <p15:guide id="2" pos="7423" userDrawn="1">
          <p15:clr>
            <a:srgbClr val="F26B43"/>
          </p15:clr>
        </p15:guide>
        <p15:guide id="3" pos="257" userDrawn="1">
          <p15:clr>
            <a:srgbClr val="F26B43"/>
          </p15:clr>
        </p15:guide>
        <p15:guide id="4" orient="horz" pos="4065" userDrawn="1">
          <p15:clr>
            <a:srgbClr val="F26B43"/>
          </p15:clr>
        </p15:guide>
        <p15:guide id="5" orient="horz" pos="799" userDrawn="1">
          <p15:clr>
            <a:srgbClr val="F26B43"/>
          </p15:clr>
        </p15:guide>
        <p15:guide id="6" orient="horz" pos="890" userDrawn="1">
          <p15:clr>
            <a:srgbClr val="F26B43"/>
          </p15:clr>
        </p15:guide>
        <p15:guide id="7" pos="3840" userDrawn="1">
          <p15:clr>
            <a:srgbClr val="F26B43"/>
          </p15:clr>
        </p15:guide>
        <p15:guide id="8" pos="3749" userDrawn="1">
          <p15:clr>
            <a:srgbClr val="F26B43"/>
          </p15:clr>
        </p15:guide>
        <p15:guide id="9" pos="3931" userDrawn="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6" name="Rectangle 15"/>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raphic 4">
            <a:extLst>
              <a:ext uri="{FF2B5EF4-FFF2-40B4-BE49-F238E27FC236}">
                <a16:creationId xmlns="" xmlns:a16="http://schemas.microsoft.com/office/drawing/2014/main" id="{25EEA1D4-3AF7-42D7-AE97-AE404AECFAEB}"/>
              </a:ext>
            </a:extLst>
          </p:cNvPr>
          <p:cNvPicPr>
            <a:picLocks noChangeAspect="1"/>
          </p:cNvPicPr>
          <p:nvPr/>
        </p:nvPicPr>
        <p:blipFill rotWithShape="1">
          <a:blip r:embed="rId18">
            <a:extLst>
              <a:ext uri="{96DAC541-7B7A-43D3-8B79-37D633B846F1}">
                <asvg:svgBlip xmlns="" xmlns:asvg="http://schemas.microsoft.com/office/drawing/2016/SVG/main" r:embed="rId19"/>
              </a:ext>
            </a:extLst>
          </a:blip>
          <a:srcRect l="81836" t="-4713" b="16530"/>
          <a:stretch/>
        </p:blipFill>
        <p:spPr>
          <a:xfrm>
            <a:off x="8660846" y="188640"/>
            <a:ext cx="318267" cy="459624"/>
          </a:xfrm>
          <a:prstGeom prst="rect">
            <a:avLst/>
          </a:prstGeom>
        </p:spPr>
      </p:pic>
      <p:sp>
        <p:nvSpPr>
          <p:cNvPr id="14" name="Title Placeholder 1">
            <a:extLst>
              <a:ext uri="{FF2B5EF4-FFF2-40B4-BE49-F238E27FC236}">
                <a16:creationId xmlns="" xmlns:a16="http://schemas.microsoft.com/office/drawing/2014/main" id="{F2EB016D-CF9A-4584-982E-40465F70132F}"/>
              </a:ext>
            </a:extLst>
          </p:cNvPr>
          <p:cNvSpPr>
            <a:spLocks noGrp="1"/>
          </p:cNvSpPr>
          <p:nvPr>
            <p:ph type="title"/>
          </p:nvPr>
        </p:nvSpPr>
        <p:spPr>
          <a:xfrm>
            <a:off x="305993" y="404815"/>
            <a:ext cx="8262453" cy="863601"/>
          </a:xfrm>
          <a:prstGeom prst="rect">
            <a:avLst/>
          </a:prstGeom>
        </p:spPr>
        <p:txBody>
          <a:bodyPr vert="horz" lIns="0" tIns="0" rIns="0" bIns="0" rtlCol="0" anchor="t">
            <a:normAutofit/>
          </a:bodyPr>
          <a:lstStyle/>
          <a:p>
            <a:pPr lvl="0">
              <a:lnSpc>
                <a:spcPts val="3000"/>
              </a:lnSpc>
            </a:pPr>
            <a:r>
              <a:rPr lang="en-US" smtClean="0"/>
              <a:t>Click to edit Master title style</a:t>
            </a:r>
            <a:endParaRPr lang="pt-PT" dirty="0"/>
          </a:p>
        </p:txBody>
      </p:sp>
      <p:sp>
        <p:nvSpPr>
          <p:cNvPr id="15" name="Text Placeholder 2">
            <a:extLst>
              <a:ext uri="{FF2B5EF4-FFF2-40B4-BE49-F238E27FC236}">
                <a16:creationId xmlns="" xmlns:a16="http://schemas.microsoft.com/office/drawing/2014/main" id="{AF310831-D03E-404B-934F-73B268225B7E}"/>
              </a:ext>
            </a:extLst>
          </p:cNvPr>
          <p:cNvSpPr>
            <a:spLocks noGrp="1"/>
          </p:cNvSpPr>
          <p:nvPr>
            <p:ph type="body" idx="1"/>
          </p:nvPr>
        </p:nvSpPr>
        <p:spPr>
          <a:xfrm>
            <a:off x="309803" y="1412879"/>
            <a:ext cx="8528209"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6" name="Rectangle 5"/>
          <p:cNvSpPr/>
          <p:nvPr/>
        </p:nvSpPr>
        <p:spPr>
          <a:xfrm>
            <a:off x="9372604" y="1590548"/>
            <a:ext cx="446303"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Capgemini Blue</a:t>
            </a:r>
          </a:p>
          <a:p>
            <a:pPr marL="171450"/>
            <a:r>
              <a:rPr lang="en-US" sz="600" dirty="0"/>
              <a:t>R 0</a:t>
            </a:r>
          </a:p>
          <a:p>
            <a:pPr marL="171450"/>
            <a:r>
              <a:rPr lang="en-US" sz="600" dirty="0"/>
              <a:t>G 112</a:t>
            </a:r>
          </a:p>
          <a:p>
            <a:pPr marL="171450"/>
            <a:r>
              <a:rPr lang="en-US" sz="600" dirty="0"/>
              <a:t>B 173</a:t>
            </a:r>
          </a:p>
        </p:txBody>
      </p:sp>
      <p:sp>
        <p:nvSpPr>
          <p:cNvPr id="7" name="Rectangle 6"/>
          <p:cNvSpPr/>
          <p:nvPr/>
        </p:nvSpPr>
        <p:spPr>
          <a:xfrm>
            <a:off x="9818906" y="1590548"/>
            <a:ext cx="446303"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Vibrant</a:t>
            </a:r>
            <a:br>
              <a:rPr lang="en-US" sz="600" b="1" dirty="0"/>
            </a:br>
            <a:r>
              <a:rPr lang="en-US" sz="600" b="1" dirty="0"/>
              <a:t>Blue</a:t>
            </a:r>
          </a:p>
          <a:p>
            <a:pPr marL="171450"/>
            <a:r>
              <a:rPr lang="en-US" sz="600" dirty="0"/>
              <a:t>R 18</a:t>
            </a:r>
          </a:p>
          <a:p>
            <a:pPr marL="171450"/>
            <a:r>
              <a:rPr lang="en-US" sz="600" dirty="0"/>
              <a:t>G 171</a:t>
            </a:r>
          </a:p>
          <a:p>
            <a:pPr marL="171450"/>
            <a:r>
              <a:rPr lang="en-US" sz="600" dirty="0"/>
              <a:t>B 219</a:t>
            </a:r>
          </a:p>
        </p:txBody>
      </p:sp>
      <p:sp>
        <p:nvSpPr>
          <p:cNvPr id="8" name="Rectangle 7"/>
          <p:cNvSpPr/>
          <p:nvPr/>
        </p:nvSpPr>
        <p:spPr>
          <a:xfrm>
            <a:off x="10265209" y="1590548"/>
            <a:ext cx="446303"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Deep</a:t>
            </a:r>
            <a:br>
              <a:rPr lang="en-US" sz="600" b="1" dirty="0"/>
            </a:br>
            <a:r>
              <a:rPr lang="en-US" sz="600" b="1" dirty="0"/>
              <a:t>Purple</a:t>
            </a:r>
          </a:p>
          <a:p>
            <a:pPr marL="171450"/>
            <a:r>
              <a:rPr lang="en-US" sz="600" dirty="0"/>
              <a:t>R 43</a:t>
            </a:r>
          </a:p>
          <a:p>
            <a:pPr marL="171450"/>
            <a:r>
              <a:rPr lang="en-US" sz="600" dirty="0"/>
              <a:t>G 10</a:t>
            </a:r>
          </a:p>
          <a:p>
            <a:pPr marL="171450"/>
            <a:r>
              <a:rPr lang="en-US" sz="600" dirty="0"/>
              <a:t>B 61</a:t>
            </a:r>
          </a:p>
        </p:txBody>
      </p:sp>
      <p:sp>
        <p:nvSpPr>
          <p:cNvPr id="9" name="Rectangle 8"/>
          <p:cNvSpPr/>
          <p:nvPr/>
        </p:nvSpPr>
        <p:spPr>
          <a:xfrm>
            <a:off x="10711511" y="1590548"/>
            <a:ext cx="446303"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Tech</a:t>
            </a:r>
            <a:br>
              <a:rPr lang="en-US" sz="600" b="1" dirty="0"/>
            </a:br>
            <a:r>
              <a:rPr lang="en-US" sz="600" b="1" dirty="0"/>
              <a:t>Red</a:t>
            </a:r>
          </a:p>
          <a:p>
            <a:pPr marL="171450"/>
            <a:r>
              <a:rPr lang="en-US" sz="600" dirty="0"/>
              <a:t>R 255</a:t>
            </a:r>
          </a:p>
          <a:p>
            <a:pPr marL="171450"/>
            <a:r>
              <a:rPr lang="en-US" sz="600" dirty="0"/>
              <a:t>G 48</a:t>
            </a:r>
          </a:p>
          <a:p>
            <a:pPr marL="171450"/>
            <a:r>
              <a:rPr lang="en-US" sz="600" dirty="0"/>
              <a:t>B 76</a:t>
            </a:r>
          </a:p>
        </p:txBody>
      </p:sp>
      <p:sp>
        <p:nvSpPr>
          <p:cNvPr id="10" name="Rectangle 9"/>
          <p:cNvSpPr/>
          <p:nvPr/>
        </p:nvSpPr>
        <p:spPr>
          <a:xfrm>
            <a:off x="11157814" y="1590548"/>
            <a:ext cx="446303"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Zest</a:t>
            </a:r>
            <a:br>
              <a:rPr lang="en-US" sz="600" b="1" dirty="0"/>
            </a:br>
            <a:r>
              <a:rPr lang="en-US" sz="600" b="1" dirty="0"/>
              <a:t>Green</a:t>
            </a:r>
          </a:p>
          <a:p>
            <a:pPr marL="171450"/>
            <a:r>
              <a:rPr lang="en-US" sz="600" dirty="0"/>
              <a:t>R 149</a:t>
            </a:r>
          </a:p>
          <a:p>
            <a:pPr marL="171450"/>
            <a:r>
              <a:rPr lang="en-US" sz="600" dirty="0"/>
              <a:t>G 230</a:t>
            </a:r>
          </a:p>
          <a:p>
            <a:pPr marL="171450"/>
            <a:r>
              <a:rPr lang="en-US" sz="600" dirty="0"/>
              <a:t>B 22</a:t>
            </a:r>
          </a:p>
        </p:txBody>
      </p:sp>
      <p:sp>
        <p:nvSpPr>
          <p:cNvPr id="11" name="Rectangle 10"/>
          <p:cNvSpPr/>
          <p:nvPr/>
        </p:nvSpPr>
        <p:spPr>
          <a:xfrm>
            <a:off x="9372604" y="2468614"/>
            <a:ext cx="446303"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Capgemini Blue</a:t>
            </a:r>
            <a:r>
              <a:rPr lang="en-US" sz="600" dirty="0"/>
              <a:t> (-50%)</a:t>
            </a:r>
          </a:p>
          <a:p>
            <a:pPr marL="171450"/>
            <a:r>
              <a:rPr lang="en-US" sz="600" dirty="0"/>
              <a:t>R 128</a:t>
            </a:r>
          </a:p>
          <a:p>
            <a:pPr marL="171450"/>
            <a:r>
              <a:rPr lang="en-US" sz="600" dirty="0"/>
              <a:t>G 184</a:t>
            </a:r>
          </a:p>
          <a:p>
            <a:pPr marL="171450"/>
            <a:r>
              <a:rPr lang="en-US" sz="600" dirty="0"/>
              <a:t>B 214</a:t>
            </a:r>
          </a:p>
        </p:txBody>
      </p:sp>
      <p:sp>
        <p:nvSpPr>
          <p:cNvPr id="12" name="Rectangle 11"/>
          <p:cNvSpPr/>
          <p:nvPr/>
        </p:nvSpPr>
        <p:spPr>
          <a:xfrm>
            <a:off x="9818906" y="2468614"/>
            <a:ext cx="446303"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Vibrant</a:t>
            </a:r>
            <a:br>
              <a:rPr lang="en-US" sz="600" b="1" dirty="0"/>
            </a:br>
            <a:r>
              <a:rPr lang="en-US" sz="600" b="1" dirty="0"/>
              <a:t>Blue</a:t>
            </a:r>
            <a:r>
              <a:rPr lang="en-US" sz="600" dirty="0"/>
              <a:t> (-50%)</a:t>
            </a:r>
          </a:p>
          <a:p>
            <a:pPr marL="171450"/>
            <a:r>
              <a:rPr lang="en-US" sz="600" dirty="0"/>
              <a:t>R 136</a:t>
            </a:r>
          </a:p>
          <a:p>
            <a:pPr marL="171450"/>
            <a:r>
              <a:rPr lang="en-US" sz="600" dirty="0"/>
              <a:t>G 213</a:t>
            </a:r>
          </a:p>
          <a:p>
            <a:pPr marL="171450"/>
            <a:r>
              <a:rPr lang="en-US" sz="600" dirty="0"/>
              <a:t>B 237</a:t>
            </a:r>
          </a:p>
        </p:txBody>
      </p:sp>
      <p:sp>
        <p:nvSpPr>
          <p:cNvPr id="17" name="Rectangle 16"/>
          <p:cNvSpPr/>
          <p:nvPr/>
        </p:nvSpPr>
        <p:spPr>
          <a:xfrm>
            <a:off x="10265209" y="2468614"/>
            <a:ext cx="446303"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Purple</a:t>
            </a:r>
          </a:p>
          <a:p>
            <a:pPr marL="171450"/>
            <a:r>
              <a:rPr lang="en-US" sz="600" dirty="0"/>
              <a:t>R 109</a:t>
            </a:r>
          </a:p>
          <a:p>
            <a:pPr marL="171450"/>
            <a:r>
              <a:rPr lang="en-US" sz="600" dirty="0"/>
              <a:t>G 100</a:t>
            </a:r>
          </a:p>
          <a:p>
            <a:pPr marL="171450"/>
            <a:r>
              <a:rPr lang="en-US" sz="600" dirty="0"/>
              <a:t>B 204</a:t>
            </a:r>
          </a:p>
        </p:txBody>
      </p:sp>
      <p:sp>
        <p:nvSpPr>
          <p:cNvPr id="18" name="Rectangle 17"/>
          <p:cNvSpPr/>
          <p:nvPr/>
        </p:nvSpPr>
        <p:spPr>
          <a:xfrm>
            <a:off x="10711511" y="2468614"/>
            <a:ext cx="446303"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Orange</a:t>
            </a:r>
          </a:p>
          <a:p>
            <a:pPr marL="171450"/>
            <a:r>
              <a:rPr lang="en-US" sz="600" dirty="0"/>
              <a:t>R 255</a:t>
            </a:r>
          </a:p>
          <a:p>
            <a:pPr marL="171450"/>
            <a:r>
              <a:rPr lang="en-US" sz="600" dirty="0"/>
              <a:t>G 99</a:t>
            </a:r>
          </a:p>
          <a:p>
            <a:pPr marL="171450"/>
            <a:r>
              <a:rPr lang="en-US" sz="600" dirty="0"/>
              <a:t>B 39</a:t>
            </a:r>
          </a:p>
        </p:txBody>
      </p:sp>
      <p:sp>
        <p:nvSpPr>
          <p:cNvPr id="19" name="Rectangle 18"/>
          <p:cNvSpPr/>
          <p:nvPr/>
        </p:nvSpPr>
        <p:spPr>
          <a:xfrm>
            <a:off x="11157814" y="2468614"/>
            <a:ext cx="446303"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Green</a:t>
            </a:r>
          </a:p>
          <a:p>
            <a:pPr marL="171450"/>
            <a:r>
              <a:rPr lang="en-US" sz="600" dirty="0"/>
              <a:t>R 200</a:t>
            </a:r>
          </a:p>
          <a:p>
            <a:pPr marL="171450"/>
            <a:r>
              <a:rPr lang="en-US" sz="600" dirty="0"/>
              <a:t>G 255</a:t>
            </a:r>
          </a:p>
          <a:p>
            <a:pPr marL="171450"/>
            <a:r>
              <a:rPr lang="en-US" sz="600" dirty="0"/>
              <a:t>B 22</a:t>
            </a:r>
          </a:p>
        </p:txBody>
      </p:sp>
      <p:sp>
        <p:nvSpPr>
          <p:cNvPr id="20" name="Rectangle 19"/>
          <p:cNvSpPr/>
          <p:nvPr/>
        </p:nvSpPr>
        <p:spPr>
          <a:xfrm>
            <a:off x="10265209" y="3089937"/>
            <a:ext cx="446303"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Purple</a:t>
            </a:r>
          </a:p>
          <a:p>
            <a:pPr marL="171450"/>
            <a:r>
              <a:rPr lang="en-US" sz="600" dirty="0"/>
              <a:t>R 126</a:t>
            </a:r>
          </a:p>
          <a:p>
            <a:pPr marL="171450"/>
            <a:r>
              <a:rPr lang="en-US" sz="600" dirty="0"/>
              <a:t>G 57</a:t>
            </a:r>
          </a:p>
          <a:p>
            <a:pPr marL="171450"/>
            <a:r>
              <a:rPr lang="en-US" sz="600" dirty="0"/>
              <a:t>B 186</a:t>
            </a:r>
          </a:p>
        </p:txBody>
      </p:sp>
      <p:sp>
        <p:nvSpPr>
          <p:cNvPr id="21" name="Rectangle 20"/>
          <p:cNvSpPr/>
          <p:nvPr/>
        </p:nvSpPr>
        <p:spPr>
          <a:xfrm>
            <a:off x="11157814" y="3089937"/>
            <a:ext cx="446303"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Green</a:t>
            </a:r>
          </a:p>
          <a:p>
            <a:pPr marL="171450"/>
            <a:r>
              <a:rPr lang="en-US" sz="600" dirty="0"/>
              <a:t>R 0</a:t>
            </a:r>
          </a:p>
          <a:p>
            <a:pPr marL="171450"/>
            <a:r>
              <a:rPr lang="en-US" sz="600" dirty="0"/>
              <a:t>G 195</a:t>
            </a:r>
          </a:p>
          <a:p>
            <a:pPr marL="171450"/>
            <a:r>
              <a:rPr lang="en-US" sz="600" dirty="0"/>
              <a:t>B 123</a:t>
            </a:r>
          </a:p>
        </p:txBody>
      </p:sp>
      <p:sp>
        <p:nvSpPr>
          <p:cNvPr id="22" name="Rectangle 21"/>
          <p:cNvSpPr/>
          <p:nvPr/>
        </p:nvSpPr>
        <p:spPr>
          <a:xfrm>
            <a:off x="11157814" y="4948924"/>
            <a:ext cx="446303"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Green</a:t>
            </a:r>
          </a:p>
          <a:p>
            <a:pPr marL="171450"/>
            <a:r>
              <a:rPr lang="en-US" sz="600" dirty="0"/>
              <a:t>R 21</a:t>
            </a:r>
          </a:p>
          <a:p>
            <a:pPr marL="171450"/>
            <a:r>
              <a:rPr lang="en-US" sz="600" dirty="0"/>
              <a:t>G 99</a:t>
            </a:r>
          </a:p>
          <a:p>
            <a:pPr marL="171450"/>
            <a:r>
              <a:rPr lang="en-US" sz="600" dirty="0"/>
              <a:t>B 107</a:t>
            </a:r>
          </a:p>
        </p:txBody>
      </p:sp>
      <p:sp>
        <p:nvSpPr>
          <p:cNvPr id="23" name="Rectangle 22"/>
          <p:cNvSpPr/>
          <p:nvPr/>
        </p:nvSpPr>
        <p:spPr>
          <a:xfrm>
            <a:off x="11157814" y="4330092"/>
            <a:ext cx="446303"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Aqua</a:t>
            </a:r>
          </a:p>
          <a:p>
            <a:pPr marL="171450"/>
            <a:r>
              <a:rPr lang="en-US" sz="600" dirty="0"/>
              <a:t>R 15</a:t>
            </a:r>
          </a:p>
          <a:p>
            <a:pPr marL="171450"/>
            <a:r>
              <a:rPr lang="en-US" sz="600" dirty="0"/>
              <a:t>G 153</a:t>
            </a:r>
          </a:p>
          <a:p>
            <a:pPr marL="171450"/>
            <a:r>
              <a:rPr lang="en-US" sz="600" dirty="0"/>
              <a:t>B 156</a:t>
            </a:r>
          </a:p>
        </p:txBody>
      </p:sp>
      <p:sp>
        <p:nvSpPr>
          <p:cNvPr id="24" name="Rectangle 23"/>
          <p:cNvSpPr/>
          <p:nvPr/>
        </p:nvSpPr>
        <p:spPr>
          <a:xfrm>
            <a:off x="11157814" y="3711255"/>
            <a:ext cx="446303"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Aqua</a:t>
            </a:r>
          </a:p>
          <a:p>
            <a:pPr marL="171450"/>
            <a:r>
              <a:rPr lang="en-US" sz="600" dirty="0"/>
              <a:t>R 1</a:t>
            </a:r>
          </a:p>
          <a:p>
            <a:pPr marL="171450"/>
            <a:r>
              <a:rPr lang="en-US" sz="600" dirty="0"/>
              <a:t>G 209</a:t>
            </a:r>
          </a:p>
          <a:p>
            <a:pPr marL="171450"/>
            <a:r>
              <a:rPr lang="en-US" sz="600" dirty="0"/>
              <a:t>B 208</a:t>
            </a:r>
          </a:p>
        </p:txBody>
      </p:sp>
      <p:sp>
        <p:nvSpPr>
          <p:cNvPr id="25" name="Rectangle 24"/>
          <p:cNvSpPr/>
          <p:nvPr/>
        </p:nvSpPr>
        <p:spPr>
          <a:xfrm>
            <a:off x="10711511" y="3089937"/>
            <a:ext cx="446303"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Peach</a:t>
            </a:r>
          </a:p>
          <a:p>
            <a:pPr marL="171450"/>
            <a:r>
              <a:rPr lang="en-US" sz="600" dirty="0"/>
              <a:t>R 255</a:t>
            </a:r>
          </a:p>
          <a:p>
            <a:pPr marL="171450"/>
            <a:r>
              <a:rPr lang="en-US" sz="600" dirty="0"/>
              <a:t>G 126</a:t>
            </a:r>
          </a:p>
          <a:p>
            <a:pPr marL="171450"/>
            <a:r>
              <a:rPr lang="en-US" sz="600" dirty="0"/>
              <a:t>B 131</a:t>
            </a:r>
          </a:p>
        </p:txBody>
      </p:sp>
      <p:sp>
        <p:nvSpPr>
          <p:cNvPr id="26" name="Rectangle 25"/>
          <p:cNvSpPr/>
          <p:nvPr/>
        </p:nvSpPr>
        <p:spPr>
          <a:xfrm>
            <a:off x="10711511" y="3711255"/>
            <a:ext cx="446303"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Light</a:t>
            </a:r>
            <a:br>
              <a:rPr lang="en-US" sz="600" b="1" dirty="0"/>
            </a:br>
            <a:r>
              <a:rPr lang="en-US" sz="600" b="1" dirty="0"/>
              <a:t>Claret</a:t>
            </a:r>
          </a:p>
          <a:p>
            <a:pPr marL="171450"/>
            <a:r>
              <a:rPr lang="en-US" sz="600" dirty="0"/>
              <a:t>R 203</a:t>
            </a:r>
          </a:p>
          <a:p>
            <a:pPr marL="171450"/>
            <a:r>
              <a:rPr lang="en-US" sz="600" dirty="0"/>
              <a:t>G 41</a:t>
            </a:r>
          </a:p>
          <a:p>
            <a:pPr marL="171450"/>
            <a:r>
              <a:rPr lang="en-US" sz="600" dirty="0"/>
              <a:t>B 128</a:t>
            </a:r>
          </a:p>
        </p:txBody>
      </p:sp>
      <p:sp>
        <p:nvSpPr>
          <p:cNvPr id="27" name="Rectangle 26"/>
          <p:cNvSpPr/>
          <p:nvPr/>
        </p:nvSpPr>
        <p:spPr>
          <a:xfrm>
            <a:off x="10711511" y="4330092"/>
            <a:ext cx="446303"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Claret</a:t>
            </a:r>
          </a:p>
          <a:p>
            <a:pPr marL="171450"/>
            <a:r>
              <a:rPr lang="en-US" sz="600" dirty="0"/>
              <a:t>R 134</a:t>
            </a:r>
          </a:p>
          <a:p>
            <a:pPr marL="171450"/>
            <a:r>
              <a:rPr lang="en-US" sz="600" dirty="0"/>
              <a:t>G 8</a:t>
            </a:r>
          </a:p>
          <a:p>
            <a:pPr marL="171450"/>
            <a:r>
              <a:rPr lang="en-US" sz="600" dirty="0"/>
              <a:t>B 100</a:t>
            </a:r>
          </a:p>
        </p:txBody>
      </p:sp>
      <p:sp>
        <p:nvSpPr>
          <p:cNvPr id="28" name="Rectangle 27"/>
          <p:cNvSpPr/>
          <p:nvPr/>
        </p:nvSpPr>
        <p:spPr>
          <a:xfrm>
            <a:off x="9372604" y="1405970"/>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Primary</a:t>
            </a:r>
          </a:p>
        </p:txBody>
      </p:sp>
      <p:sp>
        <p:nvSpPr>
          <p:cNvPr id="29" name="Rectangle 28"/>
          <p:cNvSpPr/>
          <p:nvPr/>
        </p:nvSpPr>
        <p:spPr>
          <a:xfrm>
            <a:off x="9372601" y="2285400"/>
            <a:ext cx="843180"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Infographic</a:t>
            </a:r>
          </a:p>
        </p:txBody>
      </p:sp>
      <p:sp>
        <p:nvSpPr>
          <p:cNvPr id="30" name="Rectangle 29"/>
          <p:cNvSpPr/>
          <p:nvPr/>
        </p:nvSpPr>
        <p:spPr>
          <a:xfrm>
            <a:off x="10265209" y="1405970"/>
            <a:ext cx="75341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Secondary</a:t>
            </a:r>
          </a:p>
        </p:txBody>
      </p:sp>
      <p:sp>
        <p:nvSpPr>
          <p:cNvPr id="31" name="Rectangle 30"/>
          <p:cNvSpPr/>
          <p:nvPr/>
        </p:nvSpPr>
        <p:spPr>
          <a:xfrm>
            <a:off x="10265209" y="3711255"/>
            <a:ext cx="446303"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Purple</a:t>
            </a:r>
          </a:p>
          <a:p>
            <a:pPr marL="171450"/>
            <a:r>
              <a:rPr lang="en-US" sz="600" dirty="0"/>
              <a:t>R 71</a:t>
            </a:r>
          </a:p>
          <a:p>
            <a:pPr marL="171450"/>
            <a:r>
              <a:rPr lang="en-US" sz="600" dirty="0"/>
              <a:t>G 1</a:t>
            </a:r>
          </a:p>
          <a:p>
            <a:pPr marL="171450"/>
            <a:r>
              <a:rPr lang="en-US" sz="600" dirty="0"/>
              <a:t>B 167</a:t>
            </a:r>
          </a:p>
        </p:txBody>
      </p:sp>
    </p:spTree>
    <p:extLst>
      <p:ext uri="{BB962C8B-B14F-4D97-AF65-F5344CB8AC3E}">
        <p14:creationId xmlns:p14="http://schemas.microsoft.com/office/powerpoint/2010/main" val="321207809"/>
      </p:ext>
    </p:extLst>
  </p:cSld>
  <p:clrMap bg1="lt1" tx1="dk1" bg2="lt2" tx2="dk2" accent1="accent1" accent2="accent2" accent3="accent3" accent4="accent4" accent5="accent5" accent6="accent6" hlink="hlink" folHlink="fol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 id="2147483742" r:id="rId13"/>
    <p:sldLayoutId id="2147483743" r:id="rId14"/>
    <p:sldLayoutId id="2147483744" r:id="rId15"/>
    <p:sldLayoutId id="2147483745" r:id="rId16"/>
  </p:sldLayoutIdLst>
  <p:txStyles>
    <p:titleStyle>
      <a:lvl1pPr algn="l" defTabSz="914400" rtl="0" eaLnBrk="1" latinLnBrk="0" hangingPunct="1">
        <a:lnSpc>
          <a:spcPct val="90000"/>
        </a:lnSpc>
        <a:spcBef>
          <a:spcPct val="0"/>
        </a:spcBef>
        <a:buNone/>
        <a:defRPr sz="2600" kern="1200">
          <a:solidFill>
            <a:schemeClr val="tx2"/>
          </a:solidFill>
          <a:latin typeface="+mj-lt"/>
          <a:ea typeface="+mj-ea"/>
          <a:cs typeface="+mj-cs"/>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1775" indent="-228600" algn="l" defTabSz="914400" rtl="0" eaLnBrk="1" latinLnBrk="0" hangingPunct="1">
        <a:lnSpc>
          <a:spcPts val="18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63550" indent="-231775"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82625" indent="-219075" algn="l" defTabSz="914400" rtl="0" eaLnBrk="1" latinLnBrk="0" hangingPunct="1">
        <a:lnSpc>
          <a:spcPts val="14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userDrawn="1">
          <p15:clr>
            <a:srgbClr val="F26B43"/>
          </p15:clr>
        </p15:guide>
        <p15:guide id="2" pos="257" userDrawn="1">
          <p15:clr>
            <a:srgbClr val="F26B43"/>
          </p15:clr>
        </p15:guide>
        <p15:guide id="3" pos="7423" userDrawn="1">
          <p15:clr>
            <a:srgbClr val="F26B43"/>
          </p15:clr>
        </p15:guide>
        <p15:guide id="4" orient="horz" pos="4065" userDrawn="1">
          <p15:clr>
            <a:srgbClr val="F26B43"/>
          </p15:clr>
        </p15:guide>
        <p15:guide id="5" orient="horz" pos="799" userDrawn="1">
          <p15:clr>
            <a:srgbClr val="F26B43"/>
          </p15:clr>
        </p15:guide>
        <p15:guide id="6" orient="horz" pos="890" userDrawn="1">
          <p15:clr>
            <a:srgbClr val="F26B43"/>
          </p15:clr>
        </p15:guide>
        <p15:guide id="7" pos="3840" userDrawn="1">
          <p15:clr>
            <a:srgbClr val="F26B43"/>
          </p15:clr>
        </p15:guide>
        <p15:guide id="8" pos="3749" userDrawn="1">
          <p15:clr>
            <a:srgbClr val="F26B43"/>
          </p15:clr>
        </p15:guide>
        <p15:guide id="9" pos="3931"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6.xml"/></Relationships>
</file>

<file path=ppt/slides/_rels/slide4.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4.xml"/><Relationship Id="rId1" Type="http://schemas.openxmlformats.org/officeDocument/2006/relationships/slideLayout" Target="../slideLayouts/slideLayout36.xml"/></Relationships>
</file>

<file path=ppt/slides/_rels/slide5.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5.xml"/><Relationship Id="rId1" Type="http://schemas.openxmlformats.org/officeDocument/2006/relationships/slideLayout" Target="../slideLayouts/slideLayout3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ctrTitle"/>
          </p:nvPr>
        </p:nvSpPr>
        <p:spPr/>
        <p:txBody>
          <a:bodyPr>
            <a:noAutofit/>
          </a:bodyPr>
          <a:lstStyle/>
          <a:p>
            <a:r>
              <a:rPr lang="en-US" sz="4400" dirty="0">
                <a:latin typeface="Candara" pitchFamily="34" charset="0"/>
              </a:rPr>
              <a:t>Core Java 8 </a:t>
            </a:r>
            <a:r>
              <a:rPr lang="en-US" sz="4400" dirty="0" smtClean="0">
                <a:latin typeface="Candara" pitchFamily="34" charset="0"/>
              </a:rPr>
              <a:t>and </a:t>
            </a:r>
            <a:r>
              <a:rPr lang="en-US" sz="4400" dirty="0">
                <a:latin typeface="Candara" pitchFamily="34" charset="0"/>
              </a:rPr>
              <a:t>Development Tools</a:t>
            </a:r>
          </a:p>
        </p:txBody>
      </p:sp>
      <p:sp>
        <p:nvSpPr>
          <p:cNvPr id="12" name="Subtitle 11"/>
          <p:cNvSpPr>
            <a:spLocks noGrp="1"/>
          </p:cNvSpPr>
          <p:nvPr>
            <p:ph type="subTitle" idx="1"/>
          </p:nvPr>
        </p:nvSpPr>
        <p:spPr/>
        <p:txBody>
          <a:bodyPr>
            <a:normAutofit/>
          </a:bodyPr>
          <a:lstStyle/>
          <a:p>
            <a:pPr algn="l"/>
            <a:r>
              <a:rPr lang="en-US" sz="2000" dirty="0" smtClean="0">
                <a:solidFill>
                  <a:schemeClr val="tx1"/>
                </a:solidFill>
                <a:latin typeface="Candara" pitchFamily="34" charset="0"/>
              </a:rPr>
              <a:t>Lesson 21 : Lambda </a:t>
            </a:r>
            <a:r>
              <a:rPr lang="en-US" sz="2000" dirty="0">
                <a:solidFill>
                  <a:schemeClr val="tx1"/>
                </a:solidFill>
                <a:latin typeface="Candara" pitchFamily="34" charset="0"/>
              </a:rPr>
              <a:t>Expressions</a:t>
            </a:r>
          </a:p>
        </p:txBody>
      </p:sp>
    </p:spTree>
    <p:extLst>
      <p:ext uri="{BB962C8B-B14F-4D97-AF65-F5344CB8AC3E}">
        <p14:creationId xmlns:p14="http://schemas.microsoft.com/office/powerpoint/2010/main" val="100069674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0" y="412750"/>
            <a:ext cx="8531225" cy="855663"/>
          </a:xfrm>
        </p:spPr>
        <p:txBody>
          <a:bodyPr>
            <a:normAutofit/>
          </a:bodyPr>
          <a:lstStyle/>
          <a:p>
            <a:r>
              <a:rPr lang="en-US" sz="2000" dirty="0" smtClean="0"/>
              <a:t>21.3: </a:t>
            </a:r>
            <a:r>
              <a:rPr lang="en-US" sz="2000" dirty="0" err="1" smtClean="0"/>
              <a:t>Builtin</a:t>
            </a:r>
            <a:r>
              <a:rPr lang="en-US" sz="2000" dirty="0" smtClean="0"/>
              <a:t> </a:t>
            </a:r>
            <a:r>
              <a:rPr lang="en-US" sz="2000" dirty="0"/>
              <a:t>Functional Interfaces</a:t>
            </a:r>
            <a:r>
              <a:rPr lang="en-US" sz="2000" dirty="0" smtClean="0"/>
              <a:t/>
            </a:r>
            <a:br>
              <a:rPr lang="en-US" sz="2000" dirty="0" smtClean="0"/>
            </a:br>
            <a:r>
              <a:rPr lang="en-US" sz="2000" dirty="0" smtClean="0"/>
              <a:t>Built-in Functional Interfaces</a:t>
            </a:r>
            <a:endParaRPr lang="en-US" sz="2000" dirty="0"/>
          </a:p>
        </p:txBody>
      </p:sp>
      <p:sp>
        <p:nvSpPr>
          <p:cNvPr id="6" name="Content Placeholder 5"/>
          <p:cNvSpPr>
            <a:spLocks noGrp="1"/>
          </p:cNvSpPr>
          <p:nvPr>
            <p:ph idx="4294967295"/>
          </p:nvPr>
        </p:nvSpPr>
        <p:spPr>
          <a:xfrm>
            <a:off x="298450" y="1495425"/>
            <a:ext cx="8845550" cy="4643438"/>
          </a:xfrm>
        </p:spPr>
        <p:txBody>
          <a:bodyPr/>
          <a:lstStyle/>
          <a:p>
            <a:r>
              <a:rPr lang="en-US" dirty="0" smtClean="0">
                <a:solidFill>
                  <a:schemeClr val="tx1"/>
                </a:solidFill>
              </a:rPr>
              <a:t>Java SE 8 provides a rich set of 43 functional interfaces</a:t>
            </a:r>
          </a:p>
          <a:p>
            <a:r>
              <a:rPr lang="en-US" dirty="0" smtClean="0">
                <a:solidFill>
                  <a:schemeClr val="tx1"/>
                </a:solidFill>
              </a:rPr>
              <a:t>All these interfaces are included under package </a:t>
            </a:r>
            <a:r>
              <a:rPr lang="en-US" dirty="0" err="1" smtClean="0">
                <a:solidFill>
                  <a:schemeClr val="tx1"/>
                </a:solidFill>
              </a:rPr>
              <a:t>java.util.function</a:t>
            </a:r>
            <a:endParaRPr lang="en-US" dirty="0" smtClean="0">
              <a:solidFill>
                <a:schemeClr val="tx1"/>
              </a:solidFill>
            </a:endParaRPr>
          </a:p>
          <a:p>
            <a:r>
              <a:rPr lang="en-US" dirty="0" smtClean="0">
                <a:solidFill>
                  <a:schemeClr val="tx1"/>
                </a:solidFill>
              </a:rPr>
              <a:t>This set of interfaces can be utilized to implement lambda expressions </a:t>
            </a:r>
          </a:p>
          <a:p>
            <a:r>
              <a:rPr lang="en-US" dirty="0" smtClean="0">
                <a:solidFill>
                  <a:schemeClr val="tx1"/>
                </a:solidFill>
              </a:rPr>
              <a:t>All functional interfaces are categorized into four types:</a:t>
            </a:r>
          </a:p>
          <a:p>
            <a:pPr lvl="1"/>
            <a:r>
              <a:rPr lang="en-US" dirty="0" smtClean="0">
                <a:solidFill>
                  <a:schemeClr val="tx1"/>
                </a:solidFill>
              </a:rPr>
              <a:t>Supplier</a:t>
            </a:r>
          </a:p>
          <a:p>
            <a:pPr lvl="1"/>
            <a:r>
              <a:rPr lang="en-US" dirty="0" smtClean="0">
                <a:solidFill>
                  <a:schemeClr val="tx1"/>
                </a:solidFill>
              </a:rPr>
              <a:t>Consumer</a:t>
            </a:r>
          </a:p>
          <a:p>
            <a:pPr lvl="1"/>
            <a:r>
              <a:rPr lang="en-US" dirty="0" smtClean="0">
                <a:solidFill>
                  <a:schemeClr val="tx1"/>
                </a:solidFill>
              </a:rPr>
              <a:t>Predicate</a:t>
            </a:r>
          </a:p>
          <a:p>
            <a:pPr lvl="1"/>
            <a:r>
              <a:rPr lang="en-US" dirty="0" smtClean="0">
                <a:solidFill>
                  <a:schemeClr val="tx1"/>
                </a:solidFill>
              </a:rPr>
              <a:t>Function</a:t>
            </a:r>
            <a:endParaRPr lang="en-US" dirty="0">
              <a:solidFill>
                <a:schemeClr val="tx1"/>
              </a:solidFill>
            </a:endParaRPr>
          </a:p>
          <a:p>
            <a:endParaRPr lang="en-US" dirty="0">
              <a:solidFill>
                <a:schemeClr val="tx1"/>
              </a:solidFill>
            </a:endParaRPr>
          </a:p>
          <a:p>
            <a:endParaRPr lang="en-US" dirty="0" smtClean="0">
              <a:solidFill>
                <a:schemeClr val="tx1"/>
              </a:solidFill>
            </a:endParaRPr>
          </a:p>
          <a:p>
            <a:endParaRPr lang="en-US" dirty="0">
              <a:solidFill>
                <a:schemeClr val="tx1"/>
              </a:solidFill>
            </a:endParaRPr>
          </a:p>
          <a:p>
            <a:endParaRPr lang="en-US" dirty="0" smtClean="0">
              <a:solidFill>
                <a:schemeClr val="tx1"/>
              </a:solidFill>
            </a:endParaRPr>
          </a:p>
          <a:p>
            <a:endParaRPr lang="en-US" dirty="0">
              <a:solidFill>
                <a:schemeClr val="tx1"/>
              </a:solidFill>
            </a:endParaRPr>
          </a:p>
          <a:p>
            <a:endParaRPr lang="en-US" dirty="0" smtClean="0">
              <a:solidFill>
                <a:schemeClr val="tx1"/>
              </a:solidFill>
            </a:endParaRPr>
          </a:p>
          <a:p>
            <a:endParaRPr lang="en-US" dirty="0">
              <a:solidFill>
                <a:schemeClr val="tx1"/>
              </a:solidFill>
            </a:endParaRPr>
          </a:p>
        </p:txBody>
      </p:sp>
    </p:spTree>
    <p:extLst>
      <p:ext uri="{BB962C8B-B14F-4D97-AF65-F5344CB8AC3E}">
        <p14:creationId xmlns:p14="http://schemas.microsoft.com/office/powerpoint/2010/main" val="353398076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0" y="412750"/>
            <a:ext cx="8531225" cy="855663"/>
          </a:xfrm>
        </p:spPr>
        <p:txBody>
          <a:bodyPr>
            <a:normAutofit/>
          </a:bodyPr>
          <a:lstStyle/>
          <a:p>
            <a:r>
              <a:rPr lang="en-US" sz="2000" dirty="0"/>
              <a:t>21.3: </a:t>
            </a:r>
            <a:r>
              <a:rPr lang="en-US" sz="2000" dirty="0" err="1"/>
              <a:t>Builtin</a:t>
            </a:r>
            <a:r>
              <a:rPr lang="en-US" sz="2000" dirty="0"/>
              <a:t> Functional Interfaces</a:t>
            </a:r>
            <a:r>
              <a:rPr lang="en-US" sz="2000" dirty="0" smtClean="0"/>
              <a:t/>
            </a:r>
            <a:br>
              <a:rPr lang="en-US" sz="2000" dirty="0" smtClean="0"/>
            </a:br>
            <a:r>
              <a:rPr lang="en-US" sz="2000" dirty="0" smtClean="0"/>
              <a:t>Supplier</a:t>
            </a:r>
            <a:endParaRPr lang="en-US" sz="2000" dirty="0"/>
          </a:p>
        </p:txBody>
      </p:sp>
      <p:sp>
        <p:nvSpPr>
          <p:cNvPr id="6" name="Content Placeholder 5"/>
          <p:cNvSpPr>
            <a:spLocks noGrp="1"/>
          </p:cNvSpPr>
          <p:nvPr>
            <p:ph idx="4294967295"/>
          </p:nvPr>
        </p:nvSpPr>
        <p:spPr>
          <a:xfrm>
            <a:off x="298450" y="1495425"/>
            <a:ext cx="8845550" cy="4643438"/>
          </a:xfrm>
        </p:spPr>
        <p:txBody>
          <a:bodyPr/>
          <a:lstStyle/>
          <a:p>
            <a:r>
              <a:rPr lang="en-US" dirty="0">
                <a:solidFill>
                  <a:schemeClr val="tx1"/>
                </a:solidFill>
              </a:rPr>
              <a:t>A Supplier&lt;T&gt; represents a function that takes no argument and returns a result of type T.</a:t>
            </a:r>
          </a:p>
          <a:p>
            <a:r>
              <a:rPr lang="en-US" dirty="0" smtClean="0">
                <a:solidFill>
                  <a:schemeClr val="tx1"/>
                </a:solidFill>
              </a:rPr>
              <a:t>This is an interface that doesn’t takes any object but provides a new one</a:t>
            </a:r>
          </a:p>
          <a:p>
            <a:endParaRPr lang="en-US" dirty="0">
              <a:solidFill>
                <a:schemeClr val="tx1"/>
              </a:solidFill>
            </a:endParaRPr>
          </a:p>
          <a:p>
            <a:endParaRPr lang="en-US" dirty="0" smtClean="0">
              <a:solidFill>
                <a:schemeClr val="tx1"/>
              </a:solidFill>
            </a:endParaRPr>
          </a:p>
          <a:p>
            <a:endParaRPr lang="en-US" dirty="0">
              <a:solidFill>
                <a:schemeClr val="tx1"/>
              </a:solidFill>
            </a:endParaRPr>
          </a:p>
          <a:p>
            <a:endParaRPr lang="en-US" dirty="0" smtClean="0">
              <a:solidFill>
                <a:schemeClr val="tx1"/>
              </a:solidFill>
            </a:endParaRPr>
          </a:p>
          <a:p>
            <a:r>
              <a:rPr lang="en-US" dirty="0" smtClean="0">
                <a:solidFill>
                  <a:schemeClr val="tx1"/>
                </a:solidFill>
              </a:rPr>
              <a:t>List of predefined Suppliers:</a:t>
            </a:r>
          </a:p>
          <a:p>
            <a:pPr lvl="1"/>
            <a:r>
              <a:rPr lang="en-US" dirty="0" smtClean="0">
                <a:solidFill>
                  <a:schemeClr val="tx1"/>
                </a:solidFill>
              </a:rPr>
              <a:t>BooleanSupplier</a:t>
            </a:r>
          </a:p>
          <a:p>
            <a:pPr lvl="1"/>
            <a:r>
              <a:rPr lang="en-US" dirty="0" err="1" smtClean="0">
                <a:solidFill>
                  <a:schemeClr val="tx1"/>
                </a:solidFill>
              </a:rPr>
              <a:t>IntSupplier</a:t>
            </a:r>
            <a:endParaRPr lang="en-US" dirty="0" smtClean="0">
              <a:solidFill>
                <a:schemeClr val="tx1"/>
              </a:solidFill>
            </a:endParaRPr>
          </a:p>
          <a:p>
            <a:pPr lvl="1"/>
            <a:r>
              <a:rPr lang="en-US" dirty="0" err="1" smtClean="0">
                <a:solidFill>
                  <a:schemeClr val="tx1"/>
                </a:solidFill>
              </a:rPr>
              <a:t>LongSupplier</a:t>
            </a:r>
            <a:endParaRPr lang="en-US" dirty="0" smtClean="0">
              <a:solidFill>
                <a:schemeClr val="tx1"/>
              </a:solidFill>
            </a:endParaRPr>
          </a:p>
          <a:p>
            <a:pPr lvl="1"/>
            <a:r>
              <a:rPr lang="en-US" dirty="0" err="1" smtClean="0">
                <a:solidFill>
                  <a:schemeClr val="tx1"/>
                </a:solidFill>
              </a:rPr>
              <a:t>DoubleSupplier</a:t>
            </a:r>
            <a:r>
              <a:rPr lang="en-US" dirty="0" smtClean="0">
                <a:solidFill>
                  <a:schemeClr val="tx1"/>
                </a:solidFill>
              </a:rPr>
              <a:t>  etc. </a:t>
            </a:r>
            <a:endParaRPr lang="en-US" dirty="0">
              <a:solidFill>
                <a:schemeClr val="tx1"/>
              </a:solidFill>
            </a:endParaRPr>
          </a:p>
          <a:p>
            <a:endParaRPr lang="en-US" dirty="0">
              <a:solidFill>
                <a:schemeClr val="tx1"/>
              </a:solidFill>
            </a:endParaRPr>
          </a:p>
          <a:p>
            <a:endParaRPr lang="en-US" dirty="0" smtClean="0">
              <a:solidFill>
                <a:schemeClr val="tx1"/>
              </a:solidFill>
            </a:endParaRPr>
          </a:p>
          <a:p>
            <a:endParaRPr lang="en-US" dirty="0">
              <a:solidFill>
                <a:schemeClr val="tx1"/>
              </a:solidFill>
            </a:endParaRPr>
          </a:p>
          <a:p>
            <a:endParaRPr lang="en-US" dirty="0" smtClean="0">
              <a:solidFill>
                <a:schemeClr val="tx1"/>
              </a:solidFill>
            </a:endParaRPr>
          </a:p>
          <a:p>
            <a:endParaRPr lang="en-US" dirty="0">
              <a:solidFill>
                <a:schemeClr val="tx1"/>
              </a:solidFill>
            </a:endParaRPr>
          </a:p>
          <a:p>
            <a:endParaRPr lang="en-US" dirty="0" smtClean="0">
              <a:solidFill>
                <a:schemeClr val="tx1"/>
              </a:solidFill>
            </a:endParaRPr>
          </a:p>
        </p:txBody>
      </p:sp>
      <p:sp>
        <p:nvSpPr>
          <p:cNvPr id="4" name="AutoShape 4"/>
          <p:cNvSpPr>
            <a:spLocks noChangeArrowheads="1"/>
          </p:cNvSpPr>
          <p:nvPr/>
        </p:nvSpPr>
        <p:spPr bwMode="auto">
          <a:xfrm>
            <a:off x="1249271" y="2402006"/>
            <a:ext cx="3527448" cy="1514901"/>
          </a:xfrm>
          <a:prstGeom prst="roundRect">
            <a:avLst>
              <a:gd name="adj" fmla="val 16667"/>
            </a:avLst>
          </a:prstGeom>
          <a:ln>
            <a:headEnd/>
            <a:tailEnd/>
          </a:ln>
        </p:spPr>
        <p:style>
          <a:lnRef idx="2">
            <a:schemeClr val="dk1"/>
          </a:lnRef>
          <a:fillRef idx="1">
            <a:schemeClr val="lt1"/>
          </a:fillRef>
          <a:effectRef idx="0">
            <a:schemeClr val="dk1"/>
          </a:effectRef>
          <a:fontRef idx="minor">
            <a:schemeClr val="dk1"/>
          </a:fontRef>
        </p:style>
        <p:txBody>
          <a:bodyPr anchor="ctr"/>
          <a:lstStyle/>
          <a:p>
            <a:pPr>
              <a:lnSpc>
                <a:spcPct val="135000"/>
              </a:lnSpc>
            </a:pPr>
            <a:r>
              <a:rPr lang="en-US" sz="1400" dirty="0" smtClean="0">
                <a:solidFill>
                  <a:schemeClr val="tx1"/>
                </a:solidFill>
                <a:latin typeface="+mj-lt"/>
                <a:cs typeface="Arial" pitchFamily="34" charset="0"/>
              </a:rPr>
              <a:t>@FunctionalInterface</a:t>
            </a:r>
          </a:p>
          <a:p>
            <a:pPr>
              <a:lnSpc>
                <a:spcPct val="135000"/>
              </a:lnSpc>
            </a:pPr>
            <a:r>
              <a:rPr lang="en-US" sz="1400" dirty="0" smtClean="0">
                <a:solidFill>
                  <a:schemeClr val="tx1"/>
                </a:solidFill>
                <a:latin typeface="+mj-lt"/>
                <a:cs typeface="Arial" pitchFamily="34" charset="0"/>
              </a:rPr>
              <a:t>public interface Supplier&lt;T&gt; {</a:t>
            </a:r>
          </a:p>
          <a:p>
            <a:pPr>
              <a:lnSpc>
                <a:spcPct val="135000"/>
              </a:lnSpc>
            </a:pPr>
            <a:r>
              <a:rPr lang="en-US" sz="1400" dirty="0" smtClean="0">
                <a:solidFill>
                  <a:schemeClr val="tx1"/>
                </a:solidFill>
                <a:latin typeface="+mj-lt"/>
                <a:cs typeface="Arial" pitchFamily="34" charset="0"/>
              </a:rPr>
              <a:t>          T get();</a:t>
            </a:r>
            <a:endParaRPr lang="en-US" sz="1400" dirty="0">
              <a:solidFill>
                <a:schemeClr val="tx1"/>
              </a:solidFill>
              <a:latin typeface="+mj-lt"/>
              <a:cs typeface="Arial" pitchFamily="34" charset="0"/>
            </a:endParaRPr>
          </a:p>
          <a:p>
            <a:pPr>
              <a:lnSpc>
                <a:spcPct val="135000"/>
              </a:lnSpc>
            </a:pPr>
            <a:r>
              <a:rPr lang="en-US" sz="1400" dirty="0" smtClean="0">
                <a:solidFill>
                  <a:schemeClr val="tx1"/>
                </a:solidFill>
                <a:latin typeface="+mj-lt"/>
                <a:cs typeface="Arial" pitchFamily="34" charset="0"/>
              </a:rPr>
              <a:t>}</a:t>
            </a:r>
            <a:endParaRPr lang="en-US" sz="1400" dirty="0">
              <a:solidFill>
                <a:schemeClr val="tx1"/>
              </a:solidFill>
              <a:latin typeface="+mj-lt"/>
              <a:cs typeface="Arial" pitchFamily="34" charset="0"/>
            </a:endParaRPr>
          </a:p>
        </p:txBody>
      </p:sp>
    </p:spTree>
    <p:extLst>
      <p:ext uri="{BB962C8B-B14F-4D97-AF65-F5344CB8AC3E}">
        <p14:creationId xmlns:p14="http://schemas.microsoft.com/office/powerpoint/2010/main" val="361555893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0" y="412750"/>
            <a:ext cx="8531225" cy="855663"/>
          </a:xfrm>
        </p:spPr>
        <p:txBody>
          <a:bodyPr>
            <a:normAutofit/>
          </a:bodyPr>
          <a:lstStyle/>
          <a:p>
            <a:r>
              <a:rPr lang="en-US" sz="2000" dirty="0"/>
              <a:t>21.3: </a:t>
            </a:r>
            <a:r>
              <a:rPr lang="en-US" sz="2000" dirty="0" err="1"/>
              <a:t>Builtin</a:t>
            </a:r>
            <a:r>
              <a:rPr lang="en-US" sz="2000" dirty="0"/>
              <a:t> Functional Interfaces</a:t>
            </a:r>
            <a:r>
              <a:rPr lang="en-US" sz="2000" dirty="0" smtClean="0"/>
              <a:t/>
            </a:r>
            <a:br>
              <a:rPr lang="en-US" sz="2000" dirty="0" smtClean="0"/>
            </a:br>
            <a:r>
              <a:rPr lang="en-US" sz="2000" dirty="0" smtClean="0"/>
              <a:t>Consumer</a:t>
            </a:r>
            <a:endParaRPr lang="en-US" sz="2000" dirty="0"/>
          </a:p>
        </p:txBody>
      </p:sp>
      <p:sp>
        <p:nvSpPr>
          <p:cNvPr id="6" name="Content Placeholder 5"/>
          <p:cNvSpPr>
            <a:spLocks noGrp="1"/>
          </p:cNvSpPr>
          <p:nvPr>
            <p:ph idx="4294967295"/>
          </p:nvPr>
        </p:nvSpPr>
        <p:spPr>
          <a:xfrm>
            <a:off x="298450" y="1495425"/>
            <a:ext cx="8845550" cy="4919663"/>
          </a:xfrm>
        </p:spPr>
        <p:txBody>
          <a:bodyPr/>
          <a:lstStyle/>
          <a:p>
            <a:r>
              <a:rPr lang="en-US" dirty="0">
                <a:solidFill>
                  <a:schemeClr val="tx1"/>
                </a:solidFill>
              </a:rPr>
              <a:t>A </a:t>
            </a:r>
            <a:r>
              <a:rPr lang="en-US" dirty="0" smtClean="0">
                <a:solidFill>
                  <a:schemeClr val="tx1"/>
                </a:solidFill>
              </a:rPr>
              <a:t>Consumer&lt;T&gt; </a:t>
            </a:r>
            <a:r>
              <a:rPr lang="en-US" dirty="0">
                <a:solidFill>
                  <a:schemeClr val="tx1"/>
                </a:solidFill>
              </a:rPr>
              <a:t>represents a function that takes </a:t>
            </a:r>
            <a:r>
              <a:rPr lang="en-US" dirty="0" smtClean="0">
                <a:solidFill>
                  <a:schemeClr val="tx1"/>
                </a:solidFill>
              </a:rPr>
              <a:t>an argument </a:t>
            </a:r>
            <a:r>
              <a:rPr lang="en-US" dirty="0">
                <a:solidFill>
                  <a:schemeClr val="tx1"/>
                </a:solidFill>
              </a:rPr>
              <a:t>and returns </a:t>
            </a:r>
            <a:r>
              <a:rPr lang="en-US" dirty="0" smtClean="0">
                <a:solidFill>
                  <a:schemeClr val="tx1"/>
                </a:solidFill>
              </a:rPr>
              <a:t>no result</a:t>
            </a:r>
          </a:p>
          <a:p>
            <a:r>
              <a:rPr lang="en-US" dirty="0" smtClean="0">
                <a:solidFill>
                  <a:schemeClr val="tx1"/>
                </a:solidFill>
              </a:rPr>
              <a:t>A </a:t>
            </a:r>
            <a:r>
              <a:rPr lang="en-US" dirty="0" err="1" smtClean="0">
                <a:solidFill>
                  <a:schemeClr val="tx1"/>
                </a:solidFill>
              </a:rPr>
              <a:t>BiConsumer</a:t>
            </a:r>
            <a:r>
              <a:rPr lang="en-US" dirty="0" smtClean="0">
                <a:solidFill>
                  <a:schemeClr val="tx1"/>
                </a:solidFill>
              </a:rPr>
              <a:t>&lt;T,U&gt; takes two objects which can be of different type and returns nothing</a:t>
            </a:r>
            <a:endParaRPr lang="en-US" dirty="0">
              <a:solidFill>
                <a:schemeClr val="tx1"/>
              </a:solidFill>
            </a:endParaRPr>
          </a:p>
          <a:p>
            <a:endParaRPr lang="en-US" dirty="0">
              <a:solidFill>
                <a:schemeClr val="tx1"/>
              </a:solidFill>
            </a:endParaRPr>
          </a:p>
          <a:p>
            <a:endParaRPr lang="en-US" dirty="0" smtClean="0">
              <a:solidFill>
                <a:schemeClr val="tx1"/>
              </a:solidFill>
            </a:endParaRPr>
          </a:p>
          <a:p>
            <a:endParaRPr lang="en-US" dirty="0">
              <a:solidFill>
                <a:schemeClr val="tx1"/>
              </a:solidFill>
            </a:endParaRPr>
          </a:p>
          <a:p>
            <a:endParaRPr lang="en-US" dirty="0" smtClean="0">
              <a:solidFill>
                <a:schemeClr val="tx1"/>
              </a:solidFill>
            </a:endParaRPr>
          </a:p>
          <a:p>
            <a:r>
              <a:rPr lang="en-US" dirty="0" smtClean="0">
                <a:solidFill>
                  <a:schemeClr val="tx1"/>
                </a:solidFill>
              </a:rPr>
              <a:t>List of predefined Consumer:</a:t>
            </a:r>
          </a:p>
          <a:p>
            <a:pPr lvl="1"/>
            <a:r>
              <a:rPr lang="en-US" dirty="0" err="1" smtClean="0">
                <a:solidFill>
                  <a:schemeClr val="tx1"/>
                </a:solidFill>
              </a:rPr>
              <a:t>IntConsumer</a:t>
            </a:r>
            <a:endParaRPr lang="en-US" dirty="0" smtClean="0">
              <a:solidFill>
                <a:schemeClr val="tx1"/>
              </a:solidFill>
            </a:endParaRPr>
          </a:p>
          <a:p>
            <a:pPr lvl="1"/>
            <a:r>
              <a:rPr lang="en-US" dirty="0" err="1" smtClean="0">
                <a:solidFill>
                  <a:schemeClr val="tx1"/>
                </a:solidFill>
              </a:rPr>
              <a:t>LongConsumer</a:t>
            </a:r>
            <a:endParaRPr lang="en-US" dirty="0" smtClean="0">
              <a:solidFill>
                <a:schemeClr val="tx1"/>
              </a:solidFill>
            </a:endParaRPr>
          </a:p>
          <a:p>
            <a:pPr lvl="1"/>
            <a:r>
              <a:rPr lang="en-US" dirty="0" err="1" smtClean="0">
                <a:solidFill>
                  <a:schemeClr val="tx1"/>
                </a:solidFill>
              </a:rPr>
              <a:t>ObjIntConsumer</a:t>
            </a:r>
            <a:endParaRPr lang="en-US" dirty="0" smtClean="0">
              <a:solidFill>
                <a:schemeClr val="tx1"/>
              </a:solidFill>
            </a:endParaRPr>
          </a:p>
          <a:p>
            <a:pPr lvl="1"/>
            <a:r>
              <a:rPr lang="en-US" dirty="0" err="1" smtClean="0">
                <a:solidFill>
                  <a:schemeClr val="tx1"/>
                </a:solidFill>
              </a:rPr>
              <a:t>ObjLongConsumer</a:t>
            </a:r>
            <a:r>
              <a:rPr lang="en-US" dirty="0" smtClean="0">
                <a:solidFill>
                  <a:schemeClr val="tx1"/>
                </a:solidFill>
              </a:rPr>
              <a:t> etc.</a:t>
            </a:r>
            <a:endParaRPr lang="en-US" dirty="0">
              <a:solidFill>
                <a:schemeClr val="tx1"/>
              </a:solidFill>
            </a:endParaRPr>
          </a:p>
          <a:p>
            <a:endParaRPr lang="en-US" dirty="0">
              <a:solidFill>
                <a:schemeClr val="tx1"/>
              </a:solidFill>
            </a:endParaRPr>
          </a:p>
          <a:p>
            <a:endParaRPr lang="en-US" dirty="0" smtClean="0">
              <a:solidFill>
                <a:schemeClr val="tx1"/>
              </a:solidFill>
            </a:endParaRPr>
          </a:p>
          <a:p>
            <a:endParaRPr lang="en-US" dirty="0">
              <a:solidFill>
                <a:schemeClr val="tx1"/>
              </a:solidFill>
            </a:endParaRPr>
          </a:p>
          <a:p>
            <a:endParaRPr lang="en-US" dirty="0" smtClean="0">
              <a:solidFill>
                <a:schemeClr val="tx1"/>
              </a:solidFill>
            </a:endParaRPr>
          </a:p>
          <a:p>
            <a:endParaRPr lang="en-US" dirty="0">
              <a:solidFill>
                <a:schemeClr val="tx1"/>
              </a:solidFill>
            </a:endParaRPr>
          </a:p>
          <a:p>
            <a:endParaRPr lang="en-US" dirty="0" smtClean="0">
              <a:solidFill>
                <a:schemeClr val="tx1"/>
              </a:solidFill>
            </a:endParaRPr>
          </a:p>
        </p:txBody>
      </p:sp>
      <p:sp>
        <p:nvSpPr>
          <p:cNvPr id="4" name="AutoShape 4"/>
          <p:cNvSpPr>
            <a:spLocks noChangeArrowheads="1"/>
          </p:cNvSpPr>
          <p:nvPr/>
        </p:nvSpPr>
        <p:spPr bwMode="auto">
          <a:xfrm>
            <a:off x="889221" y="2859029"/>
            <a:ext cx="3581175" cy="1153413"/>
          </a:xfrm>
          <a:prstGeom prst="roundRect">
            <a:avLst>
              <a:gd name="adj" fmla="val 16667"/>
            </a:avLst>
          </a:prstGeom>
          <a:ln>
            <a:headEnd/>
            <a:tailEnd/>
          </a:ln>
        </p:spPr>
        <p:style>
          <a:lnRef idx="2">
            <a:schemeClr val="dk1"/>
          </a:lnRef>
          <a:fillRef idx="1">
            <a:schemeClr val="lt1"/>
          </a:fillRef>
          <a:effectRef idx="0">
            <a:schemeClr val="dk1"/>
          </a:effectRef>
          <a:fontRef idx="minor">
            <a:schemeClr val="dk1"/>
          </a:fontRef>
        </p:style>
        <p:txBody>
          <a:bodyPr anchor="ctr"/>
          <a:lstStyle/>
          <a:p>
            <a:pPr>
              <a:lnSpc>
                <a:spcPct val="135000"/>
              </a:lnSpc>
            </a:pPr>
            <a:r>
              <a:rPr lang="en-US" sz="1400" dirty="0" smtClean="0">
                <a:solidFill>
                  <a:schemeClr val="tx1"/>
                </a:solidFill>
                <a:latin typeface="+mj-lt"/>
                <a:cs typeface="Arial" pitchFamily="34" charset="0"/>
              </a:rPr>
              <a:t>@FunctionalInterface</a:t>
            </a:r>
          </a:p>
          <a:p>
            <a:pPr>
              <a:lnSpc>
                <a:spcPct val="135000"/>
              </a:lnSpc>
            </a:pPr>
            <a:r>
              <a:rPr lang="en-US" sz="1400" dirty="0" smtClean="0">
                <a:solidFill>
                  <a:schemeClr val="tx1"/>
                </a:solidFill>
                <a:latin typeface="+mj-lt"/>
                <a:cs typeface="Arial" pitchFamily="34" charset="0"/>
              </a:rPr>
              <a:t>public interface Consumer&lt;T&gt; {</a:t>
            </a:r>
          </a:p>
          <a:p>
            <a:pPr>
              <a:lnSpc>
                <a:spcPct val="135000"/>
              </a:lnSpc>
            </a:pPr>
            <a:r>
              <a:rPr lang="en-US" sz="1400" dirty="0" smtClean="0">
                <a:solidFill>
                  <a:schemeClr val="tx1"/>
                </a:solidFill>
                <a:latin typeface="+mj-lt"/>
                <a:cs typeface="Arial" pitchFamily="34" charset="0"/>
              </a:rPr>
              <a:t>          void accept(T t);</a:t>
            </a:r>
            <a:endParaRPr lang="en-US" sz="1400" dirty="0">
              <a:solidFill>
                <a:schemeClr val="tx1"/>
              </a:solidFill>
              <a:latin typeface="+mj-lt"/>
              <a:cs typeface="Arial" pitchFamily="34" charset="0"/>
            </a:endParaRPr>
          </a:p>
          <a:p>
            <a:pPr>
              <a:lnSpc>
                <a:spcPct val="135000"/>
              </a:lnSpc>
            </a:pPr>
            <a:r>
              <a:rPr lang="en-US" sz="1400" dirty="0" smtClean="0">
                <a:solidFill>
                  <a:schemeClr val="tx1"/>
                </a:solidFill>
                <a:latin typeface="+mj-lt"/>
                <a:cs typeface="Arial" pitchFamily="34" charset="0"/>
              </a:rPr>
              <a:t>}</a:t>
            </a:r>
            <a:endParaRPr lang="en-US" sz="1400" dirty="0">
              <a:solidFill>
                <a:schemeClr val="tx1"/>
              </a:solidFill>
              <a:latin typeface="+mj-lt"/>
              <a:cs typeface="Arial" pitchFamily="34" charset="0"/>
            </a:endParaRPr>
          </a:p>
        </p:txBody>
      </p:sp>
      <p:sp>
        <p:nvSpPr>
          <p:cNvPr id="5" name="AutoShape 4"/>
          <p:cNvSpPr>
            <a:spLocks noChangeArrowheads="1"/>
          </p:cNvSpPr>
          <p:nvPr/>
        </p:nvSpPr>
        <p:spPr bwMode="auto">
          <a:xfrm>
            <a:off x="4601028" y="2878079"/>
            <a:ext cx="4020458" cy="1134363"/>
          </a:xfrm>
          <a:prstGeom prst="roundRect">
            <a:avLst>
              <a:gd name="adj" fmla="val 16667"/>
            </a:avLst>
          </a:prstGeom>
          <a:ln>
            <a:headEnd/>
            <a:tailEnd/>
          </a:ln>
        </p:spPr>
        <p:style>
          <a:lnRef idx="2">
            <a:schemeClr val="dk1"/>
          </a:lnRef>
          <a:fillRef idx="1">
            <a:schemeClr val="lt1"/>
          </a:fillRef>
          <a:effectRef idx="0">
            <a:schemeClr val="dk1"/>
          </a:effectRef>
          <a:fontRef idx="minor">
            <a:schemeClr val="dk1"/>
          </a:fontRef>
        </p:style>
        <p:txBody>
          <a:bodyPr anchor="ctr"/>
          <a:lstStyle/>
          <a:p>
            <a:pPr>
              <a:lnSpc>
                <a:spcPct val="135000"/>
              </a:lnSpc>
            </a:pPr>
            <a:r>
              <a:rPr lang="en-US" sz="1400" dirty="0" smtClean="0">
                <a:solidFill>
                  <a:schemeClr val="tx1"/>
                </a:solidFill>
                <a:latin typeface="+mj-lt"/>
                <a:cs typeface="Arial" pitchFamily="34" charset="0"/>
              </a:rPr>
              <a:t>@FunctionalInterface</a:t>
            </a:r>
          </a:p>
          <a:p>
            <a:pPr>
              <a:lnSpc>
                <a:spcPct val="135000"/>
              </a:lnSpc>
            </a:pPr>
            <a:r>
              <a:rPr lang="en-US" sz="1400" dirty="0" smtClean="0">
                <a:solidFill>
                  <a:schemeClr val="tx1"/>
                </a:solidFill>
                <a:latin typeface="+mj-lt"/>
                <a:cs typeface="Arial" pitchFamily="34" charset="0"/>
              </a:rPr>
              <a:t>public interface </a:t>
            </a:r>
            <a:r>
              <a:rPr lang="en-US" sz="1400" dirty="0" err="1" smtClean="0">
                <a:solidFill>
                  <a:schemeClr val="tx1"/>
                </a:solidFill>
                <a:latin typeface="+mj-lt"/>
                <a:cs typeface="Arial" pitchFamily="34" charset="0"/>
              </a:rPr>
              <a:t>BiConsumer</a:t>
            </a:r>
            <a:r>
              <a:rPr lang="en-US" sz="1400" dirty="0" smtClean="0">
                <a:solidFill>
                  <a:schemeClr val="tx1"/>
                </a:solidFill>
                <a:latin typeface="+mj-lt"/>
                <a:cs typeface="Arial" pitchFamily="34" charset="0"/>
              </a:rPr>
              <a:t>&lt;T,U&gt; {</a:t>
            </a:r>
          </a:p>
          <a:p>
            <a:pPr>
              <a:lnSpc>
                <a:spcPct val="135000"/>
              </a:lnSpc>
            </a:pPr>
            <a:r>
              <a:rPr lang="en-US" sz="1400" dirty="0" smtClean="0">
                <a:solidFill>
                  <a:schemeClr val="tx1"/>
                </a:solidFill>
                <a:latin typeface="+mj-lt"/>
                <a:cs typeface="Arial" pitchFamily="34" charset="0"/>
              </a:rPr>
              <a:t>          void accept(T </a:t>
            </a:r>
            <a:r>
              <a:rPr lang="en-US" sz="1400" dirty="0" err="1" smtClean="0">
                <a:solidFill>
                  <a:schemeClr val="tx1"/>
                </a:solidFill>
                <a:latin typeface="+mj-lt"/>
                <a:cs typeface="Arial" pitchFamily="34" charset="0"/>
              </a:rPr>
              <a:t>t</a:t>
            </a:r>
            <a:r>
              <a:rPr lang="en-US" sz="1400" dirty="0" smtClean="0">
                <a:solidFill>
                  <a:schemeClr val="tx1"/>
                </a:solidFill>
                <a:latin typeface="+mj-lt"/>
                <a:cs typeface="Arial" pitchFamily="34" charset="0"/>
              </a:rPr>
              <a:t>, </a:t>
            </a:r>
            <a:r>
              <a:rPr lang="en-US" sz="1400" dirty="0" err="1" smtClean="0">
                <a:solidFill>
                  <a:schemeClr val="tx1"/>
                </a:solidFill>
                <a:latin typeface="+mj-lt"/>
                <a:cs typeface="Arial" pitchFamily="34" charset="0"/>
              </a:rPr>
              <a:t>U,u</a:t>
            </a:r>
            <a:r>
              <a:rPr lang="en-US" sz="1400" dirty="0" smtClean="0">
                <a:solidFill>
                  <a:schemeClr val="tx1"/>
                </a:solidFill>
                <a:latin typeface="+mj-lt"/>
                <a:cs typeface="Arial" pitchFamily="34" charset="0"/>
              </a:rPr>
              <a:t>);</a:t>
            </a:r>
            <a:endParaRPr lang="en-US" sz="1400" dirty="0">
              <a:solidFill>
                <a:schemeClr val="tx1"/>
              </a:solidFill>
              <a:latin typeface="+mj-lt"/>
              <a:cs typeface="Arial" pitchFamily="34" charset="0"/>
            </a:endParaRPr>
          </a:p>
          <a:p>
            <a:pPr>
              <a:lnSpc>
                <a:spcPct val="135000"/>
              </a:lnSpc>
            </a:pPr>
            <a:r>
              <a:rPr lang="en-US" sz="1400" dirty="0" smtClean="0">
                <a:solidFill>
                  <a:schemeClr val="tx1"/>
                </a:solidFill>
                <a:latin typeface="+mj-lt"/>
                <a:cs typeface="Arial" pitchFamily="34" charset="0"/>
              </a:rPr>
              <a:t>}</a:t>
            </a:r>
            <a:endParaRPr lang="en-US" sz="1400" dirty="0">
              <a:solidFill>
                <a:schemeClr val="tx1"/>
              </a:solidFill>
              <a:latin typeface="+mj-lt"/>
              <a:cs typeface="Arial" pitchFamily="34" charset="0"/>
            </a:endParaRPr>
          </a:p>
        </p:txBody>
      </p:sp>
    </p:spTree>
    <p:extLst>
      <p:ext uri="{BB962C8B-B14F-4D97-AF65-F5344CB8AC3E}">
        <p14:creationId xmlns:p14="http://schemas.microsoft.com/office/powerpoint/2010/main" val="198094854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0" y="412750"/>
            <a:ext cx="8531225" cy="855663"/>
          </a:xfrm>
        </p:spPr>
        <p:txBody>
          <a:bodyPr>
            <a:normAutofit/>
          </a:bodyPr>
          <a:lstStyle/>
          <a:p>
            <a:r>
              <a:rPr lang="en-US" sz="2000" dirty="0"/>
              <a:t>21.3: </a:t>
            </a:r>
            <a:r>
              <a:rPr lang="en-US" sz="2000" dirty="0" err="1"/>
              <a:t>Builtin</a:t>
            </a:r>
            <a:r>
              <a:rPr lang="en-US" sz="2000" dirty="0"/>
              <a:t> Functional Interfaces</a:t>
            </a:r>
            <a:r>
              <a:rPr lang="en-US" sz="2000" dirty="0" smtClean="0"/>
              <a:t/>
            </a:r>
            <a:br>
              <a:rPr lang="en-US" sz="2000" dirty="0" smtClean="0"/>
            </a:br>
            <a:r>
              <a:rPr lang="en-US" sz="2000" dirty="0" smtClean="0"/>
              <a:t>Predicate</a:t>
            </a:r>
            <a:endParaRPr lang="en-US" sz="2000" dirty="0"/>
          </a:p>
        </p:txBody>
      </p:sp>
      <p:sp>
        <p:nvSpPr>
          <p:cNvPr id="6" name="Content Placeholder 5"/>
          <p:cNvSpPr>
            <a:spLocks noGrp="1"/>
          </p:cNvSpPr>
          <p:nvPr>
            <p:ph idx="4294967295"/>
          </p:nvPr>
        </p:nvSpPr>
        <p:spPr>
          <a:xfrm>
            <a:off x="298450" y="1495425"/>
            <a:ext cx="8845550" cy="4643438"/>
          </a:xfrm>
        </p:spPr>
        <p:txBody>
          <a:bodyPr/>
          <a:lstStyle/>
          <a:p>
            <a:r>
              <a:rPr lang="en-US" dirty="0">
                <a:solidFill>
                  <a:schemeClr val="tx1"/>
                </a:solidFill>
              </a:rPr>
              <a:t>A </a:t>
            </a:r>
            <a:r>
              <a:rPr lang="en-US" dirty="0" smtClean="0">
                <a:solidFill>
                  <a:schemeClr val="tx1"/>
                </a:solidFill>
              </a:rPr>
              <a:t>Predicate&lt;T&gt; </a:t>
            </a:r>
            <a:r>
              <a:rPr lang="en-US" dirty="0">
                <a:solidFill>
                  <a:schemeClr val="tx1"/>
                </a:solidFill>
              </a:rPr>
              <a:t>represents a function that takes </a:t>
            </a:r>
            <a:r>
              <a:rPr lang="en-US" dirty="0" smtClean="0">
                <a:solidFill>
                  <a:schemeClr val="tx1"/>
                </a:solidFill>
              </a:rPr>
              <a:t>an argument </a:t>
            </a:r>
            <a:r>
              <a:rPr lang="en-US" dirty="0">
                <a:solidFill>
                  <a:schemeClr val="tx1"/>
                </a:solidFill>
              </a:rPr>
              <a:t>and returns </a:t>
            </a:r>
            <a:r>
              <a:rPr lang="en-US" dirty="0" smtClean="0">
                <a:solidFill>
                  <a:schemeClr val="tx1"/>
                </a:solidFill>
              </a:rPr>
              <a:t>true or false result</a:t>
            </a:r>
          </a:p>
          <a:p>
            <a:r>
              <a:rPr lang="en-US" dirty="0" smtClean="0">
                <a:solidFill>
                  <a:schemeClr val="tx1"/>
                </a:solidFill>
              </a:rPr>
              <a:t>A </a:t>
            </a:r>
            <a:r>
              <a:rPr lang="en-US" dirty="0" err="1" smtClean="0">
                <a:solidFill>
                  <a:schemeClr val="tx1"/>
                </a:solidFill>
              </a:rPr>
              <a:t>BiPredicate</a:t>
            </a:r>
            <a:r>
              <a:rPr lang="en-US" dirty="0" smtClean="0">
                <a:solidFill>
                  <a:schemeClr val="tx1"/>
                </a:solidFill>
              </a:rPr>
              <a:t>&lt;T,U&gt; takes two objects which can be of different type and returns result as either true or false</a:t>
            </a:r>
            <a:endParaRPr lang="en-US" dirty="0">
              <a:solidFill>
                <a:schemeClr val="tx1"/>
              </a:solidFill>
            </a:endParaRPr>
          </a:p>
          <a:p>
            <a:endParaRPr lang="en-US" dirty="0">
              <a:solidFill>
                <a:schemeClr val="tx1"/>
              </a:solidFill>
            </a:endParaRPr>
          </a:p>
          <a:p>
            <a:endParaRPr lang="en-US" dirty="0" smtClean="0">
              <a:solidFill>
                <a:schemeClr val="tx1"/>
              </a:solidFill>
            </a:endParaRPr>
          </a:p>
          <a:p>
            <a:endParaRPr lang="en-US" dirty="0">
              <a:solidFill>
                <a:schemeClr val="tx1"/>
              </a:solidFill>
            </a:endParaRPr>
          </a:p>
          <a:p>
            <a:endParaRPr lang="en-US" dirty="0" smtClean="0">
              <a:solidFill>
                <a:schemeClr val="tx1"/>
              </a:solidFill>
            </a:endParaRPr>
          </a:p>
          <a:p>
            <a:endParaRPr lang="en-US" dirty="0">
              <a:solidFill>
                <a:schemeClr val="tx1"/>
              </a:solidFill>
            </a:endParaRPr>
          </a:p>
          <a:p>
            <a:r>
              <a:rPr lang="en-US" dirty="0" smtClean="0">
                <a:solidFill>
                  <a:schemeClr val="tx1"/>
                </a:solidFill>
              </a:rPr>
              <a:t>List of predefined Predicates:</a:t>
            </a:r>
          </a:p>
          <a:p>
            <a:pPr lvl="1"/>
            <a:r>
              <a:rPr lang="en-US" dirty="0" err="1" smtClean="0">
                <a:solidFill>
                  <a:schemeClr val="tx1"/>
                </a:solidFill>
              </a:rPr>
              <a:t>IntPredicate</a:t>
            </a:r>
            <a:endParaRPr lang="en-US" dirty="0" smtClean="0">
              <a:solidFill>
                <a:schemeClr val="tx1"/>
              </a:solidFill>
            </a:endParaRPr>
          </a:p>
          <a:p>
            <a:pPr lvl="1"/>
            <a:r>
              <a:rPr lang="en-US" dirty="0" err="1" smtClean="0">
                <a:solidFill>
                  <a:schemeClr val="tx1"/>
                </a:solidFill>
              </a:rPr>
              <a:t>LongPredicate</a:t>
            </a:r>
            <a:endParaRPr lang="en-US" dirty="0" smtClean="0">
              <a:solidFill>
                <a:schemeClr val="tx1"/>
              </a:solidFill>
            </a:endParaRPr>
          </a:p>
          <a:p>
            <a:pPr lvl="1"/>
            <a:r>
              <a:rPr lang="en-US" dirty="0" err="1" smtClean="0">
                <a:solidFill>
                  <a:schemeClr val="tx1"/>
                </a:solidFill>
              </a:rPr>
              <a:t>DoublePredicate</a:t>
            </a:r>
            <a:r>
              <a:rPr lang="en-US" dirty="0" smtClean="0">
                <a:solidFill>
                  <a:schemeClr val="tx1"/>
                </a:solidFill>
              </a:rPr>
              <a:t> etc.</a:t>
            </a:r>
            <a:endParaRPr lang="en-US" dirty="0">
              <a:solidFill>
                <a:schemeClr val="tx1"/>
              </a:solidFill>
            </a:endParaRPr>
          </a:p>
          <a:p>
            <a:endParaRPr lang="en-US" dirty="0">
              <a:solidFill>
                <a:schemeClr val="tx1"/>
              </a:solidFill>
            </a:endParaRPr>
          </a:p>
          <a:p>
            <a:endParaRPr lang="en-US" dirty="0" smtClean="0">
              <a:solidFill>
                <a:schemeClr val="tx1"/>
              </a:solidFill>
            </a:endParaRPr>
          </a:p>
          <a:p>
            <a:endParaRPr lang="en-US" dirty="0">
              <a:solidFill>
                <a:schemeClr val="tx1"/>
              </a:solidFill>
            </a:endParaRPr>
          </a:p>
          <a:p>
            <a:endParaRPr lang="en-US" dirty="0" smtClean="0">
              <a:solidFill>
                <a:schemeClr val="tx1"/>
              </a:solidFill>
            </a:endParaRPr>
          </a:p>
          <a:p>
            <a:endParaRPr lang="en-US" dirty="0">
              <a:solidFill>
                <a:schemeClr val="tx1"/>
              </a:solidFill>
            </a:endParaRPr>
          </a:p>
          <a:p>
            <a:endParaRPr lang="en-US" dirty="0" smtClean="0">
              <a:solidFill>
                <a:schemeClr val="tx1"/>
              </a:solidFill>
            </a:endParaRPr>
          </a:p>
        </p:txBody>
      </p:sp>
      <p:sp>
        <p:nvSpPr>
          <p:cNvPr id="4" name="AutoShape 4"/>
          <p:cNvSpPr>
            <a:spLocks noChangeArrowheads="1"/>
          </p:cNvSpPr>
          <p:nvPr/>
        </p:nvSpPr>
        <p:spPr bwMode="auto">
          <a:xfrm>
            <a:off x="889221" y="2811439"/>
            <a:ext cx="3581175" cy="1651379"/>
          </a:xfrm>
          <a:prstGeom prst="roundRect">
            <a:avLst>
              <a:gd name="adj" fmla="val 16667"/>
            </a:avLst>
          </a:prstGeom>
          <a:ln>
            <a:headEnd/>
            <a:tailEnd/>
          </a:ln>
        </p:spPr>
        <p:style>
          <a:lnRef idx="2">
            <a:schemeClr val="dk1"/>
          </a:lnRef>
          <a:fillRef idx="1">
            <a:schemeClr val="lt1"/>
          </a:fillRef>
          <a:effectRef idx="0">
            <a:schemeClr val="dk1"/>
          </a:effectRef>
          <a:fontRef idx="minor">
            <a:schemeClr val="dk1"/>
          </a:fontRef>
        </p:style>
        <p:txBody>
          <a:bodyPr anchor="ctr"/>
          <a:lstStyle/>
          <a:p>
            <a:pPr>
              <a:lnSpc>
                <a:spcPct val="135000"/>
              </a:lnSpc>
            </a:pPr>
            <a:r>
              <a:rPr lang="en-US" dirty="0" smtClean="0">
                <a:solidFill>
                  <a:schemeClr val="tx1"/>
                </a:solidFill>
                <a:latin typeface="+mj-lt"/>
                <a:cs typeface="Arial" pitchFamily="34" charset="0"/>
              </a:rPr>
              <a:t>@</a:t>
            </a:r>
            <a:r>
              <a:rPr lang="en-US" sz="1400" dirty="0" smtClean="0">
                <a:solidFill>
                  <a:schemeClr val="tx1"/>
                </a:solidFill>
                <a:latin typeface="+mj-lt"/>
                <a:cs typeface="Arial" pitchFamily="34" charset="0"/>
              </a:rPr>
              <a:t>FunctionalInterface</a:t>
            </a:r>
          </a:p>
          <a:p>
            <a:pPr>
              <a:lnSpc>
                <a:spcPct val="135000"/>
              </a:lnSpc>
            </a:pPr>
            <a:r>
              <a:rPr lang="en-US" sz="1400" dirty="0" smtClean="0">
                <a:solidFill>
                  <a:schemeClr val="tx1"/>
                </a:solidFill>
                <a:latin typeface="+mj-lt"/>
                <a:cs typeface="Arial" pitchFamily="34" charset="0"/>
              </a:rPr>
              <a:t>public interface Predicate&lt;T&gt; {</a:t>
            </a:r>
          </a:p>
          <a:p>
            <a:pPr>
              <a:lnSpc>
                <a:spcPct val="135000"/>
              </a:lnSpc>
            </a:pPr>
            <a:r>
              <a:rPr lang="en-US" sz="1400" dirty="0" smtClean="0">
                <a:solidFill>
                  <a:schemeClr val="tx1"/>
                </a:solidFill>
                <a:latin typeface="+mj-lt"/>
                <a:cs typeface="Arial" pitchFamily="34" charset="0"/>
              </a:rPr>
              <a:t>          </a:t>
            </a:r>
            <a:r>
              <a:rPr lang="en-US" sz="1400" dirty="0" err="1" smtClean="0">
                <a:solidFill>
                  <a:schemeClr val="tx1"/>
                </a:solidFill>
                <a:latin typeface="+mj-lt"/>
                <a:cs typeface="Arial" pitchFamily="34" charset="0"/>
              </a:rPr>
              <a:t>boolean</a:t>
            </a:r>
            <a:r>
              <a:rPr lang="en-US" sz="1400" dirty="0" smtClean="0">
                <a:solidFill>
                  <a:schemeClr val="tx1"/>
                </a:solidFill>
                <a:latin typeface="+mj-lt"/>
                <a:cs typeface="Arial" pitchFamily="34" charset="0"/>
              </a:rPr>
              <a:t> test(T t);</a:t>
            </a:r>
            <a:endParaRPr lang="en-US" sz="1400" dirty="0">
              <a:solidFill>
                <a:schemeClr val="tx1"/>
              </a:solidFill>
              <a:latin typeface="+mj-lt"/>
              <a:cs typeface="Arial" pitchFamily="34" charset="0"/>
            </a:endParaRPr>
          </a:p>
          <a:p>
            <a:pPr>
              <a:lnSpc>
                <a:spcPct val="135000"/>
              </a:lnSpc>
            </a:pPr>
            <a:r>
              <a:rPr lang="en-US" sz="1400" dirty="0" smtClean="0">
                <a:solidFill>
                  <a:schemeClr val="tx1"/>
                </a:solidFill>
                <a:latin typeface="+mj-lt"/>
                <a:cs typeface="Arial" pitchFamily="34" charset="0"/>
              </a:rPr>
              <a:t>}</a:t>
            </a:r>
            <a:endParaRPr lang="en-US" sz="1400" dirty="0">
              <a:solidFill>
                <a:schemeClr val="tx1"/>
              </a:solidFill>
              <a:latin typeface="+mj-lt"/>
              <a:cs typeface="Arial" pitchFamily="34" charset="0"/>
            </a:endParaRPr>
          </a:p>
        </p:txBody>
      </p:sp>
      <p:sp>
        <p:nvSpPr>
          <p:cNvPr id="5" name="AutoShape 4"/>
          <p:cNvSpPr>
            <a:spLocks noChangeArrowheads="1"/>
          </p:cNvSpPr>
          <p:nvPr/>
        </p:nvSpPr>
        <p:spPr bwMode="auto">
          <a:xfrm>
            <a:off x="4601028" y="2934269"/>
            <a:ext cx="4020458" cy="1624083"/>
          </a:xfrm>
          <a:prstGeom prst="roundRect">
            <a:avLst>
              <a:gd name="adj" fmla="val 16667"/>
            </a:avLst>
          </a:prstGeom>
          <a:ln>
            <a:headEnd/>
            <a:tailEnd/>
          </a:ln>
        </p:spPr>
        <p:style>
          <a:lnRef idx="2">
            <a:schemeClr val="dk1"/>
          </a:lnRef>
          <a:fillRef idx="1">
            <a:schemeClr val="lt1"/>
          </a:fillRef>
          <a:effectRef idx="0">
            <a:schemeClr val="dk1"/>
          </a:effectRef>
          <a:fontRef idx="minor">
            <a:schemeClr val="dk1"/>
          </a:fontRef>
        </p:style>
        <p:txBody>
          <a:bodyPr anchor="ctr"/>
          <a:lstStyle/>
          <a:p>
            <a:pPr>
              <a:lnSpc>
                <a:spcPct val="135000"/>
              </a:lnSpc>
            </a:pPr>
            <a:r>
              <a:rPr lang="en-US" sz="1400" dirty="0" smtClean="0">
                <a:solidFill>
                  <a:schemeClr val="tx1"/>
                </a:solidFill>
                <a:latin typeface="+mj-lt"/>
                <a:cs typeface="Arial" pitchFamily="34" charset="0"/>
              </a:rPr>
              <a:t>@FunctionalInterface</a:t>
            </a:r>
          </a:p>
          <a:p>
            <a:pPr>
              <a:lnSpc>
                <a:spcPct val="135000"/>
              </a:lnSpc>
            </a:pPr>
            <a:r>
              <a:rPr lang="en-US" sz="1400" dirty="0" smtClean="0">
                <a:solidFill>
                  <a:schemeClr val="tx1"/>
                </a:solidFill>
                <a:latin typeface="+mj-lt"/>
                <a:cs typeface="Arial" pitchFamily="34" charset="0"/>
              </a:rPr>
              <a:t>public interface </a:t>
            </a:r>
            <a:r>
              <a:rPr lang="en-US" sz="1400" dirty="0" err="1" smtClean="0">
                <a:solidFill>
                  <a:schemeClr val="tx1"/>
                </a:solidFill>
                <a:latin typeface="+mj-lt"/>
                <a:cs typeface="Arial" pitchFamily="34" charset="0"/>
              </a:rPr>
              <a:t>BiPredicate</a:t>
            </a:r>
            <a:r>
              <a:rPr lang="en-US" sz="1400" dirty="0" smtClean="0">
                <a:solidFill>
                  <a:schemeClr val="tx1"/>
                </a:solidFill>
                <a:latin typeface="+mj-lt"/>
                <a:cs typeface="Arial" pitchFamily="34" charset="0"/>
              </a:rPr>
              <a:t>&lt;T,U&gt; {</a:t>
            </a:r>
          </a:p>
          <a:p>
            <a:pPr>
              <a:lnSpc>
                <a:spcPct val="135000"/>
              </a:lnSpc>
            </a:pPr>
            <a:r>
              <a:rPr lang="en-US" sz="1400" dirty="0" smtClean="0">
                <a:solidFill>
                  <a:schemeClr val="tx1"/>
                </a:solidFill>
                <a:latin typeface="+mj-lt"/>
                <a:cs typeface="Arial" pitchFamily="34" charset="0"/>
              </a:rPr>
              <a:t>          </a:t>
            </a:r>
            <a:r>
              <a:rPr lang="en-US" sz="1400" dirty="0" err="1" smtClean="0">
                <a:solidFill>
                  <a:schemeClr val="tx1"/>
                </a:solidFill>
                <a:latin typeface="+mj-lt"/>
                <a:cs typeface="Arial" pitchFamily="34" charset="0"/>
              </a:rPr>
              <a:t>boolean</a:t>
            </a:r>
            <a:r>
              <a:rPr lang="en-US" sz="1400" dirty="0" smtClean="0">
                <a:solidFill>
                  <a:schemeClr val="tx1"/>
                </a:solidFill>
                <a:latin typeface="+mj-lt"/>
                <a:cs typeface="Arial" pitchFamily="34" charset="0"/>
              </a:rPr>
              <a:t> test(T </a:t>
            </a:r>
            <a:r>
              <a:rPr lang="en-US" sz="1400" dirty="0" err="1" smtClean="0">
                <a:solidFill>
                  <a:schemeClr val="tx1"/>
                </a:solidFill>
                <a:latin typeface="+mj-lt"/>
                <a:cs typeface="Arial" pitchFamily="34" charset="0"/>
              </a:rPr>
              <a:t>t</a:t>
            </a:r>
            <a:r>
              <a:rPr lang="en-US" sz="1400" dirty="0" smtClean="0">
                <a:solidFill>
                  <a:schemeClr val="tx1"/>
                </a:solidFill>
                <a:latin typeface="+mj-lt"/>
                <a:cs typeface="Arial" pitchFamily="34" charset="0"/>
              </a:rPr>
              <a:t>, </a:t>
            </a:r>
            <a:r>
              <a:rPr lang="en-US" sz="1400" dirty="0" err="1" smtClean="0">
                <a:solidFill>
                  <a:schemeClr val="tx1"/>
                </a:solidFill>
                <a:latin typeface="+mj-lt"/>
                <a:cs typeface="Arial" pitchFamily="34" charset="0"/>
              </a:rPr>
              <a:t>U,u</a:t>
            </a:r>
            <a:r>
              <a:rPr lang="en-US" sz="1400" dirty="0" smtClean="0">
                <a:solidFill>
                  <a:schemeClr val="tx1"/>
                </a:solidFill>
                <a:latin typeface="+mj-lt"/>
                <a:cs typeface="Arial" pitchFamily="34" charset="0"/>
              </a:rPr>
              <a:t>);</a:t>
            </a:r>
            <a:endParaRPr lang="en-US" sz="1400" dirty="0">
              <a:solidFill>
                <a:schemeClr val="tx1"/>
              </a:solidFill>
              <a:latin typeface="+mj-lt"/>
              <a:cs typeface="Arial" pitchFamily="34" charset="0"/>
            </a:endParaRPr>
          </a:p>
          <a:p>
            <a:pPr>
              <a:lnSpc>
                <a:spcPct val="135000"/>
              </a:lnSpc>
            </a:pPr>
            <a:r>
              <a:rPr lang="en-US" sz="1400" dirty="0" smtClean="0">
                <a:solidFill>
                  <a:schemeClr val="tx1"/>
                </a:solidFill>
                <a:latin typeface="+mj-lt"/>
                <a:cs typeface="Arial" pitchFamily="34" charset="0"/>
              </a:rPr>
              <a:t>}</a:t>
            </a:r>
            <a:endParaRPr lang="en-US" sz="1400" dirty="0">
              <a:solidFill>
                <a:schemeClr val="tx1"/>
              </a:solidFill>
              <a:latin typeface="+mj-lt"/>
              <a:cs typeface="Arial" pitchFamily="34" charset="0"/>
            </a:endParaRPr>
          </a:p>
        </p:txBody>
      </p:sp>
    </p:spTree>
    <p:extLst>
      <p:ext uri="{BB962C8B-B14F-4D97-AF65-F5344CB8AC3E}">
        <p14:creationId xmlns:p14="http://schemas.microsoft.com/office/powerpoint/2010/main" val="278889145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0" y="412750"/>
            <a:ext cx="8531225" cy="855663"/>
          </a:xfrm>
        </p:spPr>
        <p:txBody>
          <a:bodyPr>
            <a:normAutofit/>
          </a:bodyPr>
          <a:lstStyle/>
          <a:p>
            <a:r>
              <a:rPr lang="en-US" sz="2000" dirty="0"/>
              <a:t>21.3: </a:t>
            </a:r>
            <a:r>
              <a:rPr lang="en-US" sz="2000" dirty="0" err="1"/>
              <a:t>Builtin</a:t>
            </a:r>
            <a:r>
              <a:rPr lang="en-US" sz="2000" dirty="0"/>
              <a:t> Functional Interfaces</a:t>
            </a:r>
            <a:r>
              <a:rPr lang="en-US" sz="2000" dirty="0" smtClean="0"/>
              <a:t/>
            </a:r>
            <a:br>
              <a:rPr lang="en-US" sz="2000" dirty="0" smtClean="0"/>
            </a:br>
            <a:r>
              <a:rPr lang="en-US" sz="2000" dirty="0" smtClean="0"/>
              <a:t>Function</a:t>
            </a:r>
            <a:endParaRPr lang="en-US" sz="2000" dirty="0"/>
          </a:p>
        </p:txBody>
      </p:sp>
      <p:sp>
        <p:nvSpPr>
          <p:cNvPr id="6" name="Content Placeholder 5"/>
          <p:cNvSpPr>
            <a:spLocks noGrp="1"/>
          </p:cNvSpPr>
          <p:nvPr>
            <p:ph idx="4294967295"/>
          </p:nvPr>
        </p:nvSpPr>
        <p:spPr>
          <a:xfrm>
            <a:off x="298450" y="1495425"/>
            <a:ext cx="8845550" cy="4864100"/>
          </a:xfrm>
        </p:spPr>
        <p:txBody>
          <a:bodyPr/>
          <a:lstStyle/>
          <a:p>
            <a:r>
              <a:rPr lang="en-US" dirty="0">
                <a:solidFill>
                  <a:schemeClr val="tx1"/>
                </a:solidFill>
              </a:rPr>
              <a:t>A </a:t>
            </a:r>
            <a:r>
              <a:rPr lang="en-US" dirty="0" smtClean="0">
                <a:solidFill>
                  <a:schemeClr val="tx1"/>
                </a:solidFill>
              </a:rPr>
              <a:t>Function&lt;T&gt; </a:t>
            </a:r>
            <a:r>
              <a:rPr lang="en-US" dirty="0">
                <a:solidFill>
                  <a:schemeClr val="tx1"/>
                </a:solidFill>
              </a:rPr>
              <a:t>represents a function that takes </a:t>
            </a:r>
            <a:r>
              <a:rPr lang="en-US" dirty="0" smtClean="0">
                <a:solidFill>
                  <a:schemeClr val="tx1"/>
                </a:solidFill>
              </a:rPr>
              <a:t>an argument </a:t>
            </a:r>
            <a:r>
              <a:rPr lang="en-US" dirty="0">
                <a:solidFill>
                  <a:schemeClr val="tx1"/>
                </a:solidFill>
              </a:rPr>
              <a:t>and returns </a:t>
            </a:r>
            <a:r>
              <a:rPr lang="en-US" dirty="0" smtClean="0">
                <a:solidFill>
                  <a:schemeClr val="tx1"/>
                </a:solidFill>
              </a:rPr>
              <a:t>another object</a:t>
            </a:r>
          </a:p>
          <a:p>
            <a:r>
              <a:rPr lang="en-US" dirty="0" smtClean="0">
                <a:solidFill>
                  <a:schemeClr val="tx1"/>
                </a:solidFill>
              </a:rPr>
              <a:t>A </a:t>
            </a:r>
            <a:r>
              <a:rPr lang="en-US" dirty="0" err="1" smtClean="0">
                <a:solidFill>
                  <a:schemeClr val="tx1"/>
                </a:solidFill>
              </a:rPr>
              <a:t>BiFunction</a:t>
            </a:r>
            <a:r>
              <a:rPr lang="en-US" dirty="0" smtClean="0">
                <a:solidFill>
                  <a:schemeClr val="tx1"/>
                </a:solidFill>
              </a:rPr>
              <a:t>&lt;T,U&gt; takes two objects which can be of different type and returns one object </a:t>
            </a:r>
            <a:endParaRPr lang="en-US" dirty="0">
              <a:solidFill>
                <a:schemeClr val="tx1"/>
              </a:solidFill>
            </a:endParaRPr>
          </a:p>
          <a:p>
            <a:endParaRPr lang="en-US" dirty="0">
              <a:solidFill>
                <a:schemeClr val="tx1"/>
              </a:solidFill>
            </a:endParaRPr>
          </a:p>
          <a:p>
            <a:endParaRPr lang="en-US" dirty="0" smtClean="0">
              <a:solidFill>
                <a:schemeClr val="tx1"/>
              </a:solidFill>
            </a:endParaRPr>
          </a:p>
          <a:p>
            <a:endParaRPr lang="en-US" dirty="0">
              <a:solidFill>
                <a:schemeClr val="tx1"/>
              </a:solidFill>
            </a:endParaRPr>
          </a:p>
          <a:p>
            <a:endParaRPr lang="en-US" dirty="0" smtClean="0">
              <a:solidFill>
                <a:schemeClr val="tx1"/>
              </a:solidFill>
            </a:endParaRPr>
          </a:p>
          <a:p>
            <a:r>
              <a:rPr lang="en-US" dirty="0" smtClean="0">
                <a:solidFill>
                  <a:schemeClr val="tx1"/>
                </a:solidFill>
              </a:rPr>
              <a:t>List of predefined Functions:</a:t>
            </a:r>
          </a:p>
          <a:p>
            <a:pPr lvl="1"/>
            <a:r>
              <a:rPr lang="en-US" dirty="0" err="1" smtClean="0">
                <a:solidFill>
                  <a:schemeClr val="tx1"/>
                </a:solidFill>
              </a:rPr>
              <a:t>DoubleFunction</a:t>
            </a:r>
            <a:r>
              <a:rPr lang="en-US" dirty="0" smtClean="0">
                <a:solidFill>
                  <a:schemeClr val="tx1"/>
                </a:solidFill>
              </a:rPr>
              <a:t>&lt;R&gt;</a:t>
            </a:r>
          </a:p>
          <a:p>
            <a:pPr lvl="1"/>
            <a:r>
              <a:rPr lang="en-US" dirty="0" err="1" smtClean="0">
                <a:solidFill>
                  <a:schemeClr val="tx1"/>
                </a:solidFill>
              </a:rPr>
              <a:t>IntFunction</a:t>
            </a:r>
            <a:r>
              <a:rPr lang="en-US" dirty="0" smtClean="0">
                <a:solidFill>
                  <a:schemeClr val="tx1"/>
                </a:solidFill>
              </a:rPr>
              <a:t>&lt;R&gt;</a:t>
            </a:r>
          </a:p>
          <a:p>
            <a:pPr lvl="1"/>
            <a:r>
              <a:rPr lang="en-US" dirty="0" err="1" smtClean="0">
                <a:solidFill>
                  <a:schemeClr val="tx1"/>
                </a:solidFill>
              </a:rPr>
              <a:t>IntToDoubleFunction</a:t>
            </a:r>
            <a:endParaRPr lang="en-US" dirty="0" smtClean="0">
              <a:solidFill>
                <a:schemeClr val="tx1"/>
              </a:solidFill>
            </a:endParaRPr>
          </a:p>
          <a:p>
            <a:pPr lvl="1"/>
            <a:r>
              <a:rPr lang="en-US" dirty="0" err="1" smtClean="0">
                <a:solidFill>
                  <a:schemeClr val="tx1"/>
                </a:solidFill>
              </a:rPr>
              <a:t>DoubleToIntFunction</a:t>
            </a:r>
            <a:endParaRPr lang="en-US" dirty="0" smtClean="0">
              <a:solidFill>
                <a:schemeClr val="tx1"/>
              </a:solidFill>
            </a:endParaRPr>
          </a:p>
          <a:p>
            <a:pPr lvl="1"/>
            <a:r>
              <a:rPr lang="en-US" dirty="0" err="1" smtClean="0">
                <a:solidFill>
                  <a:schemeClr val="tx1"/>
                </a:solidFill>
              </a:rPr>
              <a:t>DoubleToLongFunction</a:t>
            </a:r>
            <a:r>
              <a:rPr lang="en-US" dirty="0" smtClean="0">
                <a:solidFill>
                  <a:schemeClr val="tx1"/>
                </a:solidFill>
              </a:rPr>
              <a:t> etc.</a:t>
            </a:r>
            <a:endParaRPr lang="en-US" dirty="0">
              <a:solidFill>
                <a:schemeClr val="tx1"/>
              </a:solidFill>
            </a:endParaRPr>
          </a:p>
          <a:p>
            <a:endParaRPr lang="en-US" dirty="0">
              <a:solidFill>
                <a:schemeClr val="tx1"/>
              </a:solidFill>
            </a:endParaRPr>
          </a:p>
          <a:p>
            <a:endParaRPr lang="en-US" dirty="0" smtClean="0">
              <a:solidFill>
                <a:schemeClr val="tx1"/>
              </a:solidFill>
            </a:endParaRPr>
          </a:p>
          <a:p>
            <a:endParaRPr lang="en-US" dirty="0">
              <a:solidFill>
                <a:schemeClr val="tx1"/>
              </a:solidFill>
            </a:endParaRPr>
          </a:p>
          <a:p>
            <a:endParaRPr lang="en-US" dirty="0" smtClean="0">
              <a:solidFill>
                <a:schemeClr val="tx1"/>
              </a:solidFill>
            </a:endParaRPr>
          </a:p>
          <a:p>
            <a:endParaRPr lang="en-US" dirty="0">
              <a:solidFill>
                <a:schemeClr val="tx1"/>
              </a:solidFill>
            </a:endParaRPr>
          </a:p>
          <a:p>
            <a:endParaRPr lang="en-US" dirty="0" smtClean="0">
              <a:solidFill>
                <a:schemeClr val="tx1"/>
              </a:solidFill>
            </a:endParaRPr>
          </a:p>
        </p:txBody>
      </p:sp>
      <p:sp>
        <p:nvSpPr>
          <p:cNvPr id="4" name="AutoShape 4"/>
          <p:cNvSpPr>
            <a:spLocks noChangeArrowheads="1"/>
          </p:cNvSpPr>
          <p:nvPr/>
        </p:nvSpPr>
        <p:spPr bwMode="auto">
          <a:xfrm>
            <a:off x="889221" y="2838735"/>
            <a:ext cx="3581175" cy="1146412"/>
          </a:xfrm>
          <a:prstGeom prst="roundRect">
            <a:avLst>
              <a:gd name="adj" fmla="val 16667"/>
            </a:avLst>
          </a:prstGeom>
          <a:ln>
            <a:headEnd/>
            <a:tailEnd/>
          </a:ln>
        </p:spPr>
        <p:style>
          <a:lnRef idx="2">
            <a:schemeClr val="dk1"/>
          </a:lnRef>
          <a:fillRef idx="1">
            <a:schemeClr val="lt1"/>
          </a:fillRef>
          <a:effectRef idx="0">
            <a:schemeClr val="dk1"/>
          </a:effectRef>
          <a:fontRef idx="minor">
            <a:schemeClr val="dk1"/>
          </a:fontRef>
        </p:style>
        <p:txBody>
          <a:bodyPr anchor="ctr"/>
          <a:lstStyle/>
          <a:p>
            <a:pPr>
              <a:lnSpc>
                <a:spcPct val="135000"/>
              </a:lnSpc>
            </a:pPr>
            <a:r>
              <a:rPr lang="en-US" sz="1400" dirty="0" smtClean="0">
                <a:solidFill>
                  <a:schemeClr val="tx1"/>
                </a:solidFill>
                <a:latin typeface="+mj-lt"/>
                <a:cs typeface="Arial" pitchFamily="34" charset="0"/>
              </a:rPr>
              <a:t>@FunctionalInterface</a:t>
            </a:r>
          </a:p>
          <a:p>
            <a:pPr>
              <a:lnSpc>
                <a:spcPct val="135000"/>
              </a:lnSpc>
            </a:pPr>
            <a:r>
              <a:rPr lang="en-US" sz="1400" dirty="0" smtClean="0">
                <a:solidFill>
                  <a:schemeClr val="tx1"/>
                </a:solidFill>
                <a:latin typeface="+mj-lt"/>
                <a:cs typeface="Arial" pitchFamily="34" charset="0"/>
              </a:rPr>
              <a:t>public interface Function&lt;T,R&gt; {</a:t>
            </a:r>
          </a:p>
          <a:p>
            <a:pPr>
              <a:lnSpc>
                <a:spcPct val="135000"/>
              </a:lnSpc>
            </a:pPr>
            <a:r>
              <a:rPr lang="en-US" sz="1400" dirty="0" smtClean="0">
                <a:solidFill>
                  <a:schemeClr val="tx1"/>
                </a:solidFill>
                <a:latin typeface="+mj-lt"/>
                <a:cs typeface="Arial" pitchFamily="34" charset="0"/>
              </a:rPr>
              <a:t>          R apply(T t);</a:t>
            </a:r>
            <a:endParaRPr lang="en-US" sz="1400" dirty="0">
              <a:solidFill>
                <a:schemeClr val="tx1"/>
              </a:solidFill>
              <a:latin typeface="+mj-lt"/>
              <a:cs typeface="Arial" pitchFamily="34" charset="0"/>
            </a:endParaRPr>
          </a:p>
          <a:p>
            <a:pPr>
              <a:lnSpc>
                <a:spcPct val="135000"/>
              </a:lnSpc>
            </a:pPr>
            <a:r>
              <a:rPr lang="en-US" sz="1400" dirty="0" smtClean="0">
                <a:solidFill>
                  <a:schemeClr val="tx1"/>
                </a:solidFill>
                <a:latin typeface="+mj-lt"/>
                <a:cs typeface="Arial" pitchFamily="34" charset="0"/>
              </a:rPr>
              <a:t>}</a:t>
            </a:r>
            <a:endParaRPr lang="en-US" sz="1400" dirty="0">
              <a:solidFill>
                <a:schemeClr val="tx1"/>
              </a:solidFill>
              <a:latin typeface="+mj-lt"/>
              <a:cs typeface="Arial" pitchFamily="34" charset="0"/>
            </a:endParaRPr>
          </a:p>
        </p:txBody>
      </p:sp>
      <p:sp>
        <p:nvSpPr>
          <p:cNvPr id="5" name="AutoShape 4"/>
          <p:cNvSpPr>
            <a:spLocks noChangeArrowheads="1"/>
          </p:cNvSpPr>
          <p:nvPr/>
        </p:nvSpPr>
        <p:spPr bwMode="auto">
          <a:xfrm>
            <a:off x="4601028" y="2838735"/>
            <a:ext cx="4020458" cy="1146412"/>
          </a:xfrm>
          <a:prstGeom prst="roundRect">
            <a:avLst>
              <a:gd name="adj" fmla="val 16667"/>
            </a:avLst>
          </a:prstGeom>
          <a:ln>
            <a:headEnd/>
            <a:tailEnd/>
          </a:ln>
        </p:spPr>
        <p:style>
          <a:lnRef idx="2">
            <a:schemeClr val="dk1"/>
          </a:lnRef>
          <a:fillRef idx="1">
            <a:schemeClr val="lt1"/>
          </a:fillRef>
          <a:effectRef idx="0">
            <a:schemeClr val="dk1"/>
          </a:effectRef>
          <a:fontRef idx="minor">
            <a:schemeClr val="dk1"/>
          </a:fontRef>
        </p:style>
        <p:txBody>
          <a:bodyPr anchor="ctr"/>
          <a:lstStyle/>
          <a:p>
            <a:pPr>
              <a:lnSpc>
                <a:spcPct val="135000"/>
              </a:lnSpc>
            </a:pPr>
            <a:r>
              <a:rPr lang="en-US" sz="1400" dirty="0" smtClean="0">
                <a:solidFill>
                  <a:schemeClr val="tx1"/>
                </a:solidFill>
                <a:latin typeface="+mj-lt"/>
                <a:cs typeface="Arial" pitchFamily="34" charset="0"/>
              </a:rPr>
              <a:t>@FunctionalInterface</a:t>
            </a:r>
          </a:p>
          <a:p>
            <a:pPr>
              <a:lnSpc>
                <a:spcPct val="135000"/>
              </a:lnSpc>
            </a:pPr>
            <a:r>
              <a:rPr lang="en-US" sz="1400" dirty="0" smtClean="0">
                <a:solidFill>
                  <a:schemeClr val="tx1"/>
                </a:solidFill>
                <a:latin typeface="+mj-lt"/>
                <a:cs typeface="Arial" pitchFamily="34" charset="0"/>
              </a:rPr>
              <a:t>public interface </a:t>
            </a:r>
            <a:r>
              <a:rPr lang="en-US" sz="1400" dirty="0" err="1" smtClean="0">
                <a:solidFill>
                  <a:schemeClr val="tx1"/>
                </a:solidFill>
                <a:latin typeface="+mj-lt"/>
                <a:cs typeface="Arial" pitchFamily="34" charset="0"/>
              </a:rPr>
              <a:t>BiFunction</a:t>
            </a:r>
            <a:r>
              <a:rPr lang="en-US" sz="1400" dirty="0" smtClean="0">
                <a:solidFill>
                  <a:schemeClr val="tx1"/>
                </a:solidFill>
                <a:latin typeface="+mj-lt"/>
                <a:cs typeface="Arial" pitchFamily="34" charset="0"/>
              </a:rPr>
              <a:t>&lt;T,U,R&gt; {</a:t>
            </a:r>
          </a:p>
          <a:p>
            <a:pPr>
              <a:lnSpc>
                <a:spcPct val="135000"/>
              </a:lnSpc>
            </a:pPr>
            <a:r>
              <a:rPr lang="en-US" sz="1400" dirty="0" smtClean="0">
                <a:solidFill>
                  <a:schemeClr val="tx1"/>
                </a:solidFill>
                <a:latin typeface="+mj-lt"/>
                <a:cs typeface="Arial" pitchFamily="34" charset="0"/>
              </a:rPr>
              <a:t>          R apply(T </a:t>
            </a:r>
            <a:r>
              <a:rPr lang="en-US" sz="1400" dirty="0" err="1" smtClean="0">
                <a:solidFill>
                  <a:schemeClr val="tx1"/>
                </a:solidFill>
                <a:latin typeface="+mj-lt"/>
                <a:cs typeface="Arial" pitchFamily="34" charset="0"/>
              </a:rPr>
              <a:t>t</a:t>
            </a:r>
            <a:r>
              <a:rPr lang="en-US" sz="1400" dirty="0" smtClean="0">
                <a:solidFill>
                  <a:schemeClr val="tx1"/>
                </a:solidFill>
                <a:latin typeface="+mj-lt"/>
                <a:cs typeface="Arial" pitchFamily="34" charset="0"/>
              </a:rPr>
              <a:t>, </a:t>
            </a:r>
            <a:r>
              <a:rPr lang="en-US" sz="1400" dirty="0" err="1" smtClean="0">
                <a:solidFill>
                  <a:schemeClr val="tx1"/>
                </a:solidFill>
                <a:latin typeface="+mj-lt"/>
                <a:cs typeface="Arial" pitchFamily="34" charset="0"/>
              </a:rPr>
              <a:t>U,u</a:t>
            </a:r>
            <a:r>
              <a:rPr lang="en-US" sz="1400" dirty="0" smtClean="0">
                <a:solidFill>
                  <a:schemeClr val="tx1"/>
                </a:solidFill>
                <a:latin typeface="+mj-lt"/>
                <a:cs typeface="Arial" pitchFamily="34" charset="0"/>
              </a:rPr>
              <a:t>);</a:t>
            </a:r>
            <a:endParaRPr lang="en-US" sz="1400" dirty="0">
              <a:solidFill>
                <a:schemeClr val="tx1"/>
              </a:solidFill>
              <a:latin typeface="+mj-lt"/>
              <a:cs typeface="Arial" pitchFamily="34" charset="0"/>
            </a:endParaRPr>
          </a:p>
          <a:p>
            <a:pPr>
              <a:lnSpc>
                <a:spcPct val="135000"/>
              </a:lnSpc>
            </a:pPr>
            <a:r>
              <a:rPr lang="en-US" sz="1400" dirty="0" smtClean="0">
                <a:solidFill>
                  <a:schemeClr val="tx1"/>
                </a:solidFill>
                <a:latin typeface="+mj-lt"/>
                <a:cs typeface="Arial" pitchFamily="34" charset="0"/>
              </a:rPr>
              <a:t>}</a:t>
            </a:r>
            <a:endParaRPr lang="en-US" sz="1400" dirty="0">
              <a:solidFill>
                <a:schemeClr val="tx1"/>
              </a:solidFill>
              <a:latin typeface="+mj-lt"/>
              <a:cs typeface="Arial" pitchFamily="34" charset="0"/>
            </a:endParaRPr>
          </a:p>
        </p:txBody>
      </p:sp>
    </p:spTree>
    <p:extLst>
      <p:ext uri="{BB962C8B-B14F-4D97-AF65-F5344CB8AC3E}">
        <p14:creationId xmlns:p14="http://schemas.microsoft.com/office/powerpoint/2010/main" val="51276017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0" y="412750"/>
            <a:ext cx="8531225" cy="855663"/>
          </a:xfrm>
        </p:spPr>
        <p:txBody>
          <a:bodyPr>
            <a:normAutofit/>
          </a:bodyPr>
          <a:lstStyle/>
          <a:p>
            <a:r>
              <a:rPr lang="en-US" sz="2000" dirty="0" smtClean="0"/>
              <a:t>21.4 : </a:t>
            </a:r>
            <a:r>
              <a:rPr lang="en-US" sz="2000" dirty="0" err="1" smtClean="0"/>
              <a:t>Builtin</a:t>
            </a:r>
            <a:r>
              <a:rPr lang="en-US" sz="2000" dirty="0" smtClean="0"/>
              <a:t> </a:t>
            </a:r>
            <a:r>
              <a:rPr lang="en-US" sz="2000" dirty="0"/>
              <a:t>Functional </a:t>
            </a:r>
            <a:r>
              <a:rPr lang="en-US" sz="2000" dirty="0" smtClean="0"/>
              <a:t>Interfaces and Lambda Expressions</a:t>
            </a:r>
            <a:br>
              <a:rPr lang="en-US" sz="2000" dirty="0" smtClean="0"/>
            </a:br>
            <a:r>
              <a:rPr lang="en-US" sz="2000" dirty="0" smtClean="0"/>
              <a:t>Lambda Expression for Function Interfaces</a:t>
            </a:r>
            <a:endParaRPr lang="en-US" sz="2000" dirty="0"/>
          </a:p>
        </p:txBody>
      </p:sp>
      <p:sp>
        <p:nvSpPr>
          <p:cNvPr id="6" name="Content Placeholder 5"/>
          <p:cNvSpPr>
            <a:spLocks noGrp="1"/>
          </p:cNvSpPr>
          <p:nvPr>
            <p:ph idx="4294967295"/>
          </p:nvPr>
        </p:nvSpPr>
        <p:spPr>
          <a:xfrm>
            <a:off x="298450" y="1495425"/>
            <a:ext cx="8845550" cy="4643438"/>
          </a:xfrm>
        </p:spPr>
        <p:txBody>
          <a:bodyPr/>
          <a:lstStyle/>
          <a:p>
            <a:r>
              <a:rPr lang="en-US" dirty="0" smtClean="0">
                <a:solidFill>
                  <a:schemeClr val="tx1"/>
                </a:solidFill>
              </a:rPr>
              <a:t>Writing Lambda Expressions for Predefined Functional Interfaces</a:t>
            </a:r>
            <a:endParaRPr lang="en-US" dirty="0">
              <a:solidFill>
                <a:schemeClr val="tx1"/>
              </a:solidFill>
            </a:endParaRPr>
          </a:p>
          <a:p>
            <a:endParaRPr lang="en-US" dirty="0" smtClean="0">
              <a:solidFill>
                <a:schemeClr val="tx1"/>
              </a:solidFill>
            </a:endParaRPr>
          </a:p>
          <a:p>
            <a:endParaRPr lang="en-US" dirty="0">
              <a:solidFill>
                <a:schemeClr val="tx1"/>
              </a:solidFill>
            </a:endParaRPr>
          </a:p>
          <a:p>
            <a:endParaRPr lang="en-US" dirty="0" smtClean="0">
              <a:solidFill>
                <a:schemeClr val="tx1"/>
              </a:solidFill>
            </a:endParaRPr>
          </a:p>
          <a:p>
            <a:endParaRPr lang="en-US" dirty="0">
              <a:solidFill>
                <a:schemeClr val="tx1"/>
              </a:solidFill>
            </a:endParaRPr>
          </a:p>
          <a:p>
            <a:endParaRPr lang="en-US" dirty="0" smtClean="0">
              <a:solidFill>
                <a:schemeClr val="tx1"/>
              </a:solidFill>
            </a:endParaRPr>
          </a:p>
          <a:p>
            <a:endParaRPr lang="en-US" dirty="0">
              <a:solidFill>
                <a:schemeClr val="tx1"/>
              </a:solidFill>
            </a:endParaRPr>
          </a:p>
        </p:txBody>
      </p:sp>
      <p:graphicFrame>
        <p:nvGraphicFramePr>
          <p:cNvPr id="2" name="Table 1"/>
          <p:cNvGraphicFramePr>
            <a:graphicFrameLocks noGrp="1"/>
          </p:cNvGraphicFramePr>
          <p:nvPr>
            <p:extLst>
              <p:ext uri="{D42A27DB-BD31-4B8C-83A1-F6EECF244321}">
                <p14:modId xmlns:p14="http://schemas.microsoft.com/office/powerpoint/2010/main" val="607280466"/>
              </p:ext>
            </p:extLst>
          </p:nvPr>
        </p:nvGraphicFramePr>
        <p:xfrm>
          <a:off x="556078" y="2271486"/>
          <a:ext cx="7561944" cy="4053840"/>
        </p:xfrm>
        <a:graphic>
          <a:graphicData uri="http://schemas.openxmlformats.org/drawingml/2006/table">
            <a:tbl>
              <a:tblPr firstRow="1" bandRow="1">
                <a:tableStyleId>{5C22544A-7EE6-4342-B048-85BDC9FD1C3A}</a:tableStyleId>
              </a:tblPr>
              <a:tblGrid>
                <a:gridCol w="2496458"/>
                <a:gridCol w="2830285"/>
                <a:gridCol w="2235201"/>
              </a:tblGrid>
              <a:tr h="370840">
                <a:tc>
                  <a:txBody>
                    <a:bodyPr/>
                    <a:lstStyle/>
                    <a:p>
                      <a:r>
                        <a:rPr lang="en-US" sz="1600" dirty="0" smtClean="0">
                          <a:latin typeface="+mj-lt"/>
                        </a:rPr>
                        <a:t>Functional</a:t>
                      </a:r>
                      <a:r>
                        <a:rPr lang="en-US" sz="1600" baseline="0" dirty="0" smtClean="0">
                          <a:latin typeface="+mj-lt"/>
                        </a:rPr>
                        <a:t> Interface</a:t>
                      </a:r>
                      <a:endParaRPr lang="en-US" sz="1600" dirty="0">
                        <a:latin typeface="+mj-lt"/>
                      </a:endParaRPr>
                    </a:p>
                  </a:txBody>
                  <a:tcPr/>
                </a:tc>
                <a:tc>
                  <a:txBody>
                    <a:bodyPr/>
                    <a:lstStyle/>
                    <a:p>
                      <a:r>
                        <a:rPr lang="en-US" sz="1600" dirty="0" smtClean="0">
                          <a:latin typeface="+mj-lt"/>
                        </a:rPr>
                        <a:t>Functional</a:t>
                      </a:r>
                      <a:r>
                        <a:rPr lang="en-US" sz="1600" baseline="0" dirty="0" smtClean="0">
                          <a:latin typeface="+mj-lt"/>
                        </a:rPr>
                        <a:t> Method</a:t>
                      </a:r>
                      <a:endParaRPr lang="en-US" sz="1600" dirty="0">
                        <a:latin typeface="+mj-lt"/>
                      </a:endParaRPr>
                    </a:p>
                  </a:txBody>
                  <a:tcPr/>
                </a:tc>
                <a:tc>
                  <a:txBody>
                    <a:bodyPr/>
                    <a:lstStyle/>
                    <a:p>
                      <a:r>
                        <a:rPr lang="en-US" sz="1600" dirty="0" smtClean="0">
                          <a:latin typeface="+mj-lt"/>
                        </a:rPr>
                        <a:t>Lambda Expression</a:t>
                      </a:r>
                      <a:endParaRPr lang="en-US" sz="1600" dirty="0">
                        <a:latin typeface="+mj-lt"/>
                      </a:endParaRPr>
                    </a:p>
                  </a:txBody>
                  <a:tcPr/>
                </a:tc>
              </a:tr>
              <a:tr h="370840">
                <a:tc>
                  <a:txBody>
                    <a:bodyPr/>
                    <a:lstStyle/>
                    <a:p>
                      <a:r>
                        <a:rPr lang="en-US" sz="1400" dirty="0" smtClean="0">
                          <a:latin typeface="+mj-lt"/>
                        </a:rPr>
                        <a:t>Supplier&lt;String&gt;</a:t>
                      </a:r>
                      <a:endParaRPr lang="en-US" sz="1400" dirty="0">
                        <a:latin typeface="+mj-lt"/>
                      </a:endParaRPr>
                    </a:p>
                  </a:txBody>
                  <a:tcPr/>
                </a:tc>
                <a:tc>
                  <a:txBody>
                    <a:bodyPr/>
                    <a:lstStyle/>
                    <a:p>
                      <a:r>
                        <a:rPr lang="en-US" sz="1400" dirty="0" smtClean="0">
                          <a:latin typeface="+mj-lt"/>
                        </a:rPr>
                        <a:t>String get();</a:t>
                      </a:r>
                      <a:endParaRPr lang="en-US" sz="1400" dirty="0">
                        <a:latin typeface="+mj-lt"/>
                      </a:endParaRPr>
                    </a:p>
                  </a:txBody>
                  <a:tcPr/>
                </a:tc>
                <a:tc>
                  <a:txBody>
                    <a:bodyPr/>
                    <a:lstStyle/>
                    <a:p>
                      <a:r>
                        <a:rPr lang="en-US" sz="1400" dirty="0" smtClean="0">
                          <a:latin typeface="+mj-lt"/>
                        </a:rPr>
                        <a:t>() -&gt; “Hello</a:t>
                      </a:r>
                      <a:r>
                        <a:rPr lang="en-US" sz="1400" baseline="0" dirty="0" smtClean="0">
                          <a:latin typeface="+mj-lt"/>
                        </a:rPr>
                        <a:t> World”;</a:t>
                      </a:r>
                      <a:endParaRPr lang="en-US" sz="1400" dirty="0">
                        <a:latin typeface="+mj-lt"/>
                      </a:endParaRPr>
                    </a:p>
                  </a:txBody>
                  <a:tcPr/>
                </a:tc>
              </a:tr>
              <a:tr h="370840">
                <a:tc>
                  <a:txBody>
                    <a:bodyPr/>
                    <a:lstStyle/>
                    <a:p>
                      <a:r>
                        <a:rPr lang="en-US" sz="1400" dirty="0" smtClean="0">
                          <a:latin typeface="+mj-lt"/>
                        </a:rPr>
                        <a:t>BooleanSupplier</a:t>
                      </a:r>
                      <a:endParaRPr lang="en-US" sz="1400" dirty="0">
                        <a:latin typeface="+mj-lt"/>
                      </a:endParaRPr>
                    </a:p>
                  </a:txBody>
                  <a:tcPr/>
                </a:tc>
                <a:tc>
                  <a:txBody>
                    <a:bodyPr/>
                    <a:lstStyle/>
                    <a:p>
                      <a:r>
                        <a:rPr lang="en-US" sz="1400" dirty="0" smtClean="0">
                          <a:latin typeface="+mj-lt"/>
                        </a:rPr>
                        <a:t>Boolean</a:t>
                      </a:r>
                      <a:r>
                        <a:rPr lang="en-US" sz="1400" baseline="0" dirty="0" smtClean="0">
                          <a:latin typeface="+mj-lt"/>
                        </a:rPr>
                        <a:t> get();</a:t>
                      </a:r>
                      <a:endParaRPr lang="en-US" sz="1400" dirty="0">
                        <a:latin typeface="+mj-lt"/>
                      </a:endParaRPr>
                    </a:p>
                  </a:txBody>
                  <a:tcPr/>
                </a:tc>
                <a:tc>
                  <a:txBody>
                    <a:bodyPr/>
                    <a:lstStyle/>
                    <a:p>
                      <a:r>
                        <a:rPr lang="en-US" sz="1400" dirty="0" smtClean="0">
                          <a:latin typeface="+mj-lt"/>
                        </a:rPr>
                        <a:t>() -&gt;</a:t>
                      </a:r>
                      <a:r>
                        <a:rPr lang="en-US" sz="1400" baseline="0" dirty="0" smtClean="0">
                          <a:latin typeface="+mj-lt"/>
                        </a:rPr>
                        <a:t> { return true; }</a:t>
                      </a:r>
                      <a:endParaRPr lang="en-US" sz="1400" dirty="0">
                        <a:latin typeface="+mj-lt"/>
                      </a:endParaRPr>
                    </a:p>
                  </a:txBody>
                  <a:tcPr/>
                </a:tc>
              </a:tr>
              <a:tr h="370840">
                <a:tc>
                  <a:txBody>
                    <a:bodyPr/>
                    <a:lstStyle/>
                    <a:p>
                      <a:r>
                        <a:rPr lang="en-US" sz="1400" dirty="0" smtClean="0">
                          <a:latin typeface="+mj-lt"/>
                        </a:rPr>
                        <a:t>Consumer&lt;String&gt;</a:t>
                      </a:r>
                      <a:endParaRPr lang="en-US" sz="1400" dirty="0">
                        <a:latin typeface="+mj-lt"/>
                      </a:endParaRPr>
                    </a:p>
                  </a:txBody>
                  <a:tcPr/>
                </a:tc>
                <a:tc>
                  <a:txBody>
                    <a:bodyPr/>
                    <a:lstStyle/>
                    <a:p>
                      <a:r>
                        <a:rPr lang="en-US" sz="1400" dirty="0" smtClean="0">
                          <a:latin typeface="+mj-lt"/>
                        </a:rPr>
                        <a:t>void</a:t>
                      </a:r>
                      <a:r>
                        <a:rPr lang="en-US" sz="1400" baseline="0" dirty="0" smtClean="0">
                          <a:latin typeface="+mj-lt"/>
                        </a:rPr>
                        <a:t> accept(String </a:t>
                      </a:r>
                      <a:r>
                        <a:rPr lang="en-US" sz="1400" baseline="0" dirty="0" err="1" smtClean="0">
                          <a:latin typeface="+mj-lt"/>
                        </a:rPr>
                        <a:t>str</a:t>
                      </a:r>
                      <a:r>
                        <a:rPr lang="en-US" sz="1400" baseline="0" dirty="0" smtClean="0">
                          <a:latin typeface="+mj-lt"/>
                        </a:rPr>
                        <a:t>);</a:t>
                      </a:r>
                      <a:endParaRPr lang="en-US" sz="1400" dirty="0">
                        <a:latin typeface="+mj-lt"/>
                      </a:endParaRPr>
                    </a:p>
                  </a:txBody>
                  <a:tcPr/>
                </a:tc>
                <a:tc>
                  <a:txBody>
                    <a:bodyPr/>
                    <a:lstStyle/>
                    <a:p>
                      <a:r>
                        <a:rPr lang="en-US" sz="1400" dirty="0" smtClean="0">
                          <a:latin typeface="+mj-lt"/>
                        </a:rPr>
                        <a:t>(</a:t>
                      </a:r>
                      <a:r>
                        <a:rPr lang="en-US" sz="1400" baseline="0" dirty="0" err="1" smtClean="0">
                          <a:latin typeface="+mj-lt"/>
                        </a:rPr>
                        <a:t>msg</a:t>
                      </a:r>
                      <a:r>
                        <a:rPr lang="en-US" sz="1400" baseline="0" dirty="0" smtClean="0">
                          <a:latin typeface="+mj-lt"/>
                        </a:rPr>
                        <a:t>) -&gt; </a:t>
                      </a:r>
                      <a:r>
                        <a:rPr lang="en-US" sz="1400" baseline="0" dirty="0" err="1" smtClean="0">
                          <a:latin typeface="+mj-lt"/>
                        </a:rPr>
                        <a:t>syso</a:t>
                      </a:r>
                      <a:r>
                        <a:rPr lang="en-US" sz="1400" baseline="0" dirty="0" smtClean="0">
                          <a:latin typeface="+mj-lt"/>
                        </a:rPr>
                        <a:t>(</a:t>
                      </a:r>
                      <a:r>
                        <a:rPr lang="en-US" sz="1400" baseline="0" dirty="0" err="1" smtClean="0">
                          <a:latin typeface="+mj-lt"/>
                        </a:rPr>
                        <a:t>msg</a:t>
                      </a:r>
                      <a:r>
                        <a:rPr lang="en-US" sz="1400" baseline="0" dirty="0" smtClean="0">
                          <a:latin typeface="+mj-lt"/>
                        </a:rPr>
                        <a:t>);</a:t>
                      </a:r>
                      <a:endParaRPr lang="en-US" sz="1400" dirty="0">
                        <a:latin typeface="+mj-lt"/>
                      </a:endParaRPr>
                    </a:p>
                  </a:txBody>
                  <a:tcPr/>
                </a:tc>
              </a:tr>
              <a:tr h="370840">
                <a:tc>
                  <a:txBody>
                    <a:bodyPr/>
                    <a:lstStyle/>
                    <a:p>
                      <a:r>
                        <a:rPr lang="en-US" sz="1400" dirty="0" err="1" smtClean="0">
                          <a:latin typeface="+mj-lt"/>
                        </a:rPr>
                        <a:t>IntConsumer</a:t>
                      </a:r>
                      <a:endParaRPr lang="en-US" sz="1400" dirty="0">
                        <a:latin typeface="+mj-lt"/>
                      </a:endParaRPr>
                    </a:p>
                  </a:txBody>
                  <a:tcPr/>
                </a:tc>
                <a:tc>
                  <a:txBody>
                    <a:bodyPr/>
                    <a:lstStyle/>
                    <a:p>
                      <a:r>
                        <a:rPr lang="en-US" sz="1400" dirty="0" smtClean="0">
                          <a:latin typeface="+mj-lt"/>
                        </a:rPr>
                        <a:t>void accept(Integer</a:t>
                      </a:r>
                      <a:r>
                        <a:rPr lang="en-US" sz="1400" baseline="0" dirty="0" smtClean="0">
                          <a:latin typeface="+mj-lt"/>
                        </a:rPr>
                        <a:t> </a:t>
                      </a:r>
                      <a:r>
                        <a:rPr lang="en-US" sz="1400" baseline="0" dirty="0" err="1" smtClean="0">
                          <a:latin typeface="+mj-lt"/>
                        </a:rPr>
                        <a:t>num</a:t>
                      </a:r>
                      <a:r>
                        <a:rPr lang="en-US" sz="1400" baseline="0" dirty="0" smtClean="0">
                          <a:latin typeface="+mj-lt"/>
                        </a:rPr>
                        <a:t>);</a:t>
                      </a:r>
                      <a:endParaRPr lang="en-US" sz="1400" dirty="0">
                        <a:latin typeface="+mj-lt"/>
                      </a:endParaRPr>
                    </a:p>
                  </a:txBody>
                  <a:tcPr/>
                </a:tc>
                <a:tc>
                  <a:txBody>
                    <a:bodyPr/>
                    <a:lstStyle/>
                    <a:p>
                      <a:r>
                        <a:rPr lang="en-US" sz="1400" dirty="0" smtClean="0">
                          <a:latin typeface="+mj-lt"/>
                        </a:rPr>
                        <a:t>(</a:t>
                      </a:r>
                      <a:r>
                        <a:rPr lang="en-US" sz="1400" dirty="0" err="1" smtClean="0">
                          <a:latin typeface="+mj-lt"/>
                        </a:rPr>
                        <a:t>num</a:t>
                      </a:r>
                      <a:r>
                        <a:rPr lang="en-US" sz="1400" dirty="0" smtClean="0">
                          <a:latin typeface="+mj-lt"/>
                        </a:rPr>
                        <a:t>)</a:t>
                      </a:r>
                      <a:r>
                        <a:rPr lang="en-US" sz="1400" baseline="0" dirty="0" smtClean="0">
                          <a:latin typeface="+mj-lt"/>
                        </a:rPr>
                        <a:t> -&gt; </a:t>
                      </a:r>
                      <a:r>
                        <a:rPr lang="en-US" sz="1400" baseline="0" dirty="0" err="1" smtClean="0">
                          <a:latin typeface="+mj-lt"/>
                        </a:rPr>
                        <a:t>syso</a:t>
                      </a:r>
                      <a:r>
                        <a:rPr lang="en-US" sz="1400" baseline="0" dirty="0" smtClean="0">
                          <a:latin typeface="+mj-lt"/>
                        </a:rPr>
                        <a:t>(</a:t>
                      </a:r>
                      <a:r>
                        <a:rPr lang="en-US" sz="1400" baseline="0" dirty="0" err="1" smtClean="0">
                          <a:latin typeface="+mj-lt"/>
                        </a:rPr>
                        <a:t>num</a:t>
                      </a:r>
                      <a:r>
                        <a:rPr lang="en-US" sz="1400" baseline="0" dirty="0" smtClean="0">
                          <a:latin typeface="+mj-lt"/>
                        </a:rPr>
                        <a:t>);</a:t>
                      </a:r>
                      <a:endParaRPr lang="en-US" sz="1400" dirty="0">
                        <a:latin typeface="+mj-lt"/>
                      </a:endParaRPr>
                    </a:p>
                  </a:txBody>
                  <a:tcPr/>
                </a:tc>
              </a:tr>
              <a:tr h="370840">
                <a:tc>
                  <a:txBody>
                    <a:bodyPr/>
                    <a:lstStyle/>
                    <a:p>
                      <a:r>
                        <a:rPr lang="en-US" sz="1400" dirty="0" smtClean="0">
                          <a:latin typeface="+mj-lt"/>
                        </a:rPr>
                        <a:t>Predicate&lt;Integer&gt;</a:t>
                      </a:r>
                      <a:endParaRPr lang="en-US" sz="1400" dirty="0">
                        <a:latin typeface="+mj-lt"/>
                      </a:endParaRPr>
                    </a:p>
                  </a:txBody>
                  <a:tcPr/>
                </a:tc>
                <a:tc>
                  <a:txBody>
                    <a:bodyPr/>
                    <a:lstStyle/>
                    <a:p>
                      <a:r>
                        <a:rPr lang="en-US" sz="1400" dirty="0" err="1" smtClean="0">
                          <a:latin typeface="+mj-lt"/>
                        </a:rPr>
                        <a:t>boolean</a:t>
                      </a:r>
                      <a:r>
                        <a:rPr lang="en-US" sz="1400" baseline="0" dirty="0" smtClean="0">
                          <a:latin typeface="+mj-lt"/>
                        </a:rPr>
                        <a:t> test(Integer </a:t>
                      </a:r>
                      <a:r>
                        <a:rPr lang="en-US" sz="1400" baseline="0" dirty="0" err="1" smtClean="0">
                          <a:latin typeface="+mj-lt"/>
                        </a:rPr>
                        <a:t>num</a:t>
                      </a:r>
                      <a:r>
                        <a:rPr lang="en-US" sz="1400" baseline="0" dirty="0" smtClean="0">
                          <a:latin typeface="+mj-lt"/>
                        </a:rPr>
                        <a:t>);</a:t>
                      </a:r>
                      <a:endParaRPr lang="en-US" sz="1400" dirty="0">
                        <a:latin typeface="+mj-lt"/>
                      </a:endParaRPr>
                    </a:p>
                  </a:txBody>
                  <a:tcPr/>
                </a:tc>
                <a:tc>
                  <a:txBody>
                    <a:bodyPr/>
                    <a:lstStyle/>
                    <a:p>
                      <a:r>
                        <a:rPr lang="en-US" sz="1400" dirty="0" smtClean="0">
                          <a:latin typeface="+mj-lt"/>
                        </a:rPr>
                        <a:t>(</a:t>
                      </a:r>
                      <a:r>
                        <a:rPr lang="en-US" sz="1400" dirty="0" err="1" smtClean="0">
                          <a:latin typeface="+mj-lt"/>
                        </a:rPr>
                        <a:t>num</a:t>
                      </a:r>
                      <a:r>
                        <a:rPr lang="en-US" sz="1400" dirty="0" smtClean="0">
                          <a:latin typeface="+mj-lt"/>
                        </a:rPr>
                        <a:t>)</a:t>
                      </a:r>
                      <a:r>
                        <a:rPr lang="en-US" sz="1400" baseline="0" dirty="0" smtClean="0">
                          <a:latin typeface="+mj-lt"/>
                        </a:rPr>
                        <a:t> -&gt; </a:t>
                      </a:r>
                      <a:r>
                        <a:rPr lang="en-US" sz="1400" baseline="0" dirty="0" err="1" smtClean="0">
                          <a:latin typeface="+mj-lt"/>
                        </a:rPr>
                        <a:t>num</a:t>
                      </a:r>
                      <a:r>
                        <a:rPr lang="en-US" sz="1400" baseline="0" dirty="0" smtClean="0">
                          <a:latin typeface="+mj-lt"/>
                        </a:rPr>
                        <a:t>&gt;0;</a:t>
                      </a:r>
                      <a:endParaRPr lang="en-US" sz="1400" dirty="0">
                        <a:latin typeface="+mj-lt"/>
                      </a:endParaRPr>
                    </a:p>
                  </a:txBody>
                  <a:tcPr/>
                </a:tc>
              </a:tr>
              <a:tr h="370840">
                <a:tc>
                  <a:txBody>
                    <a:bodyPr/>
                    <a:lstStyle/>
                    <a:p>
                      <a:r>
                        <a:rPr lang="en-US" sz="1400" dirty="0" smtClean="0">
                          <a:latin typeface="+mj-lt"/>
                        </a:rPr>
                        <a:t>Function&lt;</a:t>
                      </a:r>
                      <a:r>
                        <a:rPr lang="en-US" sz="1400" dirty="0" err="1" smtClean="0">
                          <a:latin typeface="+mj-lt"/>
                        </a:rPr>
                        <a:t>String,Integer</a:t>
                      </a:r>
                      <a:r>
                        <a:rPr lang="en-US" sz="1400" dirty="0" smtClean="0">
                          <a:latin typeface="+mj-lt"/>
                        </a:rPr>
                        <a:t>&gt;</a:t>
                      </a:r>
                      <a:endParaRPr lang="en-US" sz="1400" dirty="0">
                        <a:latin typeface="+mj-lt"/>
                      </a:endParaRPr>
                    </a:p>
                  </a:txBody>
                  <a:tcPr/>
                </a:tc>
                <a:tc>
                  <a:txBody>
                    <a:bodyPr/>
                    <a:lstStyle/>
                    <a:p>
                      <a:r>
                        <a:rPr lang="en-US" sz="1400" dirty="0" smtClean="0">
                          <a:latin typeface="+mj-lt"/>
                        </a:rPr>
                        <a:t>Integer apply(String </a:t>
                      </a:r>
                      <a:r>
                        <a:rPr lang="en-US" sz="1400" dirty="0" err="1" smtClean="0">
                          <a:latin typeface="+mj-lt"/>
                        </a:rPr>
                        <a:t>str</a:t>
                      </a:r>
                      <a:r>
                        <a:rPr lang="en-US" sz="1400" dirty="0" smtClean="0">
                          <a:latin typeface="+mj-lt"/>
                        </a:rPr>
                        <a:t>);</a:t>
                      </a:r>
                      <a:endParaRPr lang="en-US" sz="1400" dirty="0">
                        <a:latin typeface="+mj-lt"/>
                      </a:endParaRPr>
                    </a:p>
                  </a:txBody>
                  <a:tcPr/>
                </a:tc>
                <a:tc>
                  <a:txBody>
                    <a:bodyPr/>
                    <a:lstStyle/>
                    <a:p>
                      <a:r>
                        <a:rPr lang="en-US" sz="1400" dirty="0" smtClean="0">
                          <a:latin typeface="+mj-lt"/>
                        </a:rPr>
                        <a:t>(</a:t>
                      </a:r>
                      <a:r>
                        <a:rPr lang="en-US" sz="1400" dirty="0" err="1" smtClean="0">
                          <a:latin typeface="+mj-lt"/>
                        </a:rPr>
                        <a:t>str</a:t>
                      </a:r>
                      <a:r>
                        <a:rPr lang="en-US" sz="1400" dirty="0" smtClean="0">
                          <a:latin typeface="+mj-lt"/>
                        </a:rPr>
                        <a:t>)</a:t>
                      </a:r>
                      <a:r>
                        <a:rPr lang="en-US" sz="1400" baseline="0" dirty="0" smtClean="0">
                          <a:latin typeface="+mj-lt"/>
                        </a:rPr>
                        <a:t> -&gt; </a:t>
                      </a:r>
                      <a:r>
                        <a:rPr lang="en-US" sz="1400" baseline="0" dirty="0" err="1" smtClean="0">
                          <a:latin typeface="+mj-lt"/>
                        </a:rPr>
                        <a:t>str.length</a:t>
                      </a:r>
                      <a:r>
                        <a:rPr lang="en-US" sz="1400" baseline="0" dirty="0" smtClean="0">
                          <a:latin typeface="+mj-lt"/>
                        </a:rPr>
                        <a:t>;</a:t>
                      </a:r>
                      <a:endParaRPr lang="en-US" sz="1400" dirty="0">
                        <a:latin typeface="+mj-lt"/>
                      </a:endParaRPr>
                    </a:p>
                  </a:txBody>
                  <a:tcPr/>
                </a:tc>
              </a:tr>
              <a:tr h="370840">
                <a:tc>
                  <a:txBody>
                    <a:bodyPr/>
                    <a:lstStyle/>
                    <a:p>
                      <a:r>
                        <a:rPr lang="en-US" sz="1400" dirty="0" err="1" smtClean="0">
                          <a:latin typeface="+mj-lt"/>
                        </a:rPr>
                        <a:t>UnaryOperator</a:t>
                      </a:r>
                      <a:r>
                        <a:rPr lang="en-US" sz="1400" dirty="0" smtClean="0">
                          <a:latin typeface="+mj-lt"/>
                        </a:rPr>
                        <a:t>&lt;Integer&gt;</a:t>
                      </a:r>
                      <a:endParaRPr lang="en-US" sz="1400" dirty="0">
                        <a:latin typeface="+mj-lt"/>
                      </a:endParaRPr>
                    </a:p>
                  </a:txBody>
                  <a:tcPr/>
                </a:tc>
                <a:tc>
                  <a:txBody>
                    <a:bodyPr/>
                    <a:lstStyle/>
                    <a:p>
                      <a:r>
                        <a:rPr lang="en-US" sz="1400" dirty="0" smtClean="0">
                          <a:latin typeface="+mj-lt"/>
                        </a:rPr>
                        <a:t>Integer</a:t>
                      </a:r>
                      <a:r>
                        <a:rPr lang="en-US" sz="1400" baseline="0" dirty="0" smtClean="0">
                          <a:latin typeface="+mj-lt"/>
                        </a:rPr>
                        <a:t> apply(Integer </a:t>
                      </a:r>
                      <a:r>
                        <a:rPr lang="en-US" sz="1400" baseline="0" dirty="0" err="1" smtClean="0">
                          <a:latin typeface="+mj-lt"/>
                        </a:rPr>
                        <a:t>num</a:t>
                      </a:r>
                      <a:r>
                        <a:rPr lang="en-US" sz="1400" baseline="0" dirty="0" smtClean="0">
                          <a:latin typeface="+mj-lt"/>
                        </a:rPr>
                        <a:t>);</a:t>
                      </a:r>
                      <a:endParaRPr lang="en-US" sz="1400" dirty="0">
                        <a:latin typeface="+mj-lt"/>
                      </a:endParaRPr>
                    </a:p>
                  </a:txBody>
                  <a:tcPr/>
                </a:tc>
                <a:tc>
                  <a:txBody>
                    <a:bodyPr/>
                    <a:lstStyle/>
                    <a:p>
                      <a:r>
                        <a:rPr lang="en-US" sz="1400" dirty="0" smtClean="0">
                          <a:latin typeface="+mj-lt"/>
                        </a:rPr>
                        <a:t>(</a:t>
                      </a:r>
                      <a:r>
                        <a:rPr lang="en-US" sz="1400" dirty="0" err="1" smtClean="0">
                          <a:latin typeface="+mj-lt"/>
                        </a:rPr>
                        <a:t>num</a:t>
                      </a:r>
                      <a:r>
                        <a:rPr lang="en-US" sz="1400" dirty="0" smtClean="0">
                          <a:latin typeface="+mj-lt"/>
                        </a:rPr>
                        <a:t>) -&gt; </a:t>
                      </a:r>
                      <a:r>
                        <a:rPr lang="en-US" sz="1400" dirty="0" err="1" smtClean="0">
                          <a:latin typeface="+mj-lt"/>
                        </a:rPr>
                        <a:t>num</a:t>
                      </a:r>
                      <a:r>
                        <a:rPr lang="en-US" sz="1400" dirty="0" smtClean="0">
                          <a:latin typeface="+mj-lt"/>
                        </a:rPr>
                        <a:t> +10;</a:t>
                      </a:r>
                      <a:endParaRPr lang="en-US" sz="1400" dirty="0">
                        <a:latin typeface="+mj-lt"/>
                      </a:endParaRPr>
                    </a:p>
                  </a:txBody>
                  <a:tcPr/>
                </a:tc>
              </a:tr>
              <a:tr h="370840">
                <a:tc>
                  <a:txBody>
                    <a:bodyPr/>
                    <a:lstStyle/>
                    <a:p>
                      <a:r>
                        <a:rPr lang="en-US" sz="1400" dirty="0" err="1" smtClean="0">
                          <a:latin typeface="+mj-lt"/>
                        </a:rPr>
                        <a:t>BiFunction</a:t>
                      </a:r>
                      <a:r>
                        <a:rPr lang="en-US" sz="1400" dirty="0" smtClean="0">
                          <a:latin typeface="+mj-lt"/>
                        </a:rPr>
                        <a:t>&lt;</a:t>
                      </a:r>
                      <a:r>
                        <a:rPr lang="en-US" sz="1400" dirty="0" err="1" smtClean="0">
                          <a:latin typeface="+mj-lt"/>
                        </a:rPr>
                        <a:t>String,String,Boolean</a:t>
                      </a:r>
                      <a:r>
                        <a:rPr lang="en-US" sz="1400" dirty="0" smtClean="0">
                          <a:latin typeface="+mj-lt"/>
                        </a:rPr>
                        <a:t>&gt;</a:t>
                      </a:r>
                      <a:endParaRPr lang="en-US" sz="1400" dirty="0">
                        <a:latin typeface="+mj-lt"/>
                      </a:endParaRPr>
                    </a:p>
                  </a:txBody>
                  <a:tcPr/>
                </a:tc>
                <a:tc>
                  <a:txBody>
                    <a:bodyPr/>
                    <a:lstStyle/>
                    <a:p>
                      <a:r>
                        <a:rPr lang="en-US" sz="1400" dirty="0" smtClean="0">
                          <a:latin typeface="+mj-lt"/>
                        </a:rPr>
                        <a:t>Boolean apply(String </a:t>
                      </a:r>
                      <a:r>
                        <a:rPr lang="en-US" sz="1400" dirty="0" err="1" smtClean="0">
                          <a:latin typeface="+mj-lt"/>
                        </a:rPr>
                        <a:t>user,String</a:t>
                      </a:r>
                      <a:r>
                        <a:rPr lang="en-US" sz="1400" baseline="0" dirty="0" smtClean="0">
                          <a:latin typeface="+mj-lt"/>
                        </a:rPr>
                        <a:t> pass);</a:t>
                      </a:r>
                      <a:endParaRPr lang="en-US" sz="1400" dirty="0">
                        <a:latin typeface="+mj-lt"/>
                      </a:endParaRPr>
                    </a:p>
                  </a:txBody>
                  <a:tcPr/>
                </a:tc>
                <a:tc>
                  <a:txBody>
                    <a:bodyPr/>
                    <a:lstStyle/>
                    <a:p>
                      <a:r>
                        <a:rPr lang="en-US" sz="1400" dirty="0" smtClean="0">
                          <a:latin typeface="+mj-lt"/>
                        </a:rPr>
                        <a:t>(</a:t>
                      </a:r>
                      <a:r>
                        <a:rPr lang="en-US" sz="1400" dirty="0" err="1" smtClean="0">
                          <a:latin typeface="+mj-lt"/>
                        </a:rPr>
                        <a:t>user,pass</a:t>
                      </a:r>
                      <a:r>
                        <a:rPr lang="en-US" sz="1400" dirty="0" smtClean="0">
                          <a:latin typeface="+mj-lt"/>
                        </a:rPr>
                        <a:t>)</a:t>
                      </a:r>
                      <a:r>
                        <a:rPr lang="en-US" sz="1400" baseline="0" dirty="0" smtClean="0">
                          <a:latin typeface="+mj-lt"/>
                        </a:rPr>
                        <a:t> -&gt; { //functionality to validate user }</a:t>
                      </a:r>
                      <a:endParaRPr lang="en-US" sz="1400" dirty="0">
                        <a:latin typeface="+mj-lt"/>
                      </a:endParaRPr>
                    </a:p>
                  </a:txBody>
                  <a:tcPr/>
                </a:tc>
              </a:tr>
            </a:tbl>
          </a:graphicData>
        </a:graphic>
      </p:graphicFrame>
    </p:spTree>
    <p:extLst>
      <p:ext uri="{BB962C8B-B14F-4D97-AF65-F5344CB8AC3E}">
        <p14:creationId xmlns:p14="http://schemas.microsoft.com/office/powerpoint/2010/main" val="192466959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0" y="412750"/>
            <a:ext cx="8531225" cy="855663"/>
          </a:xfrm>
        </p:spPr>
        <p:txBody>
          <a:bodyPr>
            <a:normAutofit/>
          </a:bodyPr>
          <a:lstStyle/>
          <a:p>
            <a:r>
              <a:rPr lang="en-US" sz="2000" dirty="0"/>
              <a:t>21.4 : </a:t>
            </a:r>
            <a:r>
              <a:rPr lang="en-US" sz="2000" dirty="0" err="1"/>
              <a:t>Builtin</a:t>
            </a:r>
            <a:r>
              <a:rPr lang="en-US" sz="2000" dirty="0"/>
              <a:t> Functional Interfaces and Lambda Expressions</a:t>
            </a:r>
            <a:r>
              <a:rPr lang="en-US" sz="2000" dirty="0" smtClean="0"/>
              <a:t/>
            </a:r>
            <a:br>
              <a:rPr lang="en-US" sz="2000" dirty="0" smtClean="0"/>
            </a:br>
            <a:r>
              <a:rPr lang="en-US" sz="2000" dirty="0" smtClean="0"/>
              <a:t>Using Built-in Functional Interfaces</a:t>
            </a:r>
            <a:endParaRPr lang="en-US" sz="2000" dirty="0"/>
          </a:p>
        </p:txBody>
      </p:sp>
      <p:sp>
        <p:nvSpPr>
          <p:cNvPr id="6" name="Content Placeholder 5"/>
          <p:cNvSpPr>
            <a:spLocks noGrp="1"/>
          </p:cNvSpPr>
          <p:nvPr>
            <p:ph idx="4294967295"/>
          </p:nvPr>
        </p:nvSpPr>
        <p:spPr>
          <a:xfrm>
            <a:off x="298450" y="1495425"/>
            <a:ext cx="8845550" cy="4643438"/>
          </a:xfrm>
        </p:spPr>
        <p:txBody>
          <a:bodyPr/>
          <a:lstStyle/>
          <a:p>
            <a:endParaRPr lang="en-US" dirty="0">
              <a:solidFill>
                <a:schemeClr val="tx1"/>
              </a:solidFill>
            </a:endParaRPr>
          </a:p>
          <a:p>
            <a:endParaRPr lang="en-US" dirty="0" smtClean="0">
              <a:solidFill>
                <a:schemeClr val="tx1"/>
              </a:solidFill>
            </a:endParaRPr>
          </a:p>
          <a:p>
            <a:endParaRPr lang="en-US" dirty="0">
              <a:solidFill>
                <a:schemeClr val="tx1"/>
              </a:solidFill>
            </a:endParaRPr>
          </a:p>
          <a:p>
            <a:endParaRPr lang="en-US" dirty="0" smtClean="0">
              <a:solidFill>
                <a:schemeClr val="tx1"/>
              </a:solidFill>
            </a:endParaRPr>
          </a:p>
          <a:p>
            <a:endParaRPr lang="en-US" dirty="0">
              <a:solidFill>
                <a:schemeClr val="tx1"/>
              </a:solidFill>
            </a:endParaRPr>
          </a:p>
          <a:p>
            <a:endParaRPr lang="en-US" dirty="0" smtClean="0">
              <a:solidFill>
                <a:schemeClr val="tx1"/>
              </a:solidFill>
            </a:endParaRPr>
          </a:p>
        </p:txBody>
      </p:sp>
      <p:sp>
        <p:nvSpPr>
          <p:cNvPr id="4" name="AutoShape 4"/>
          <p:cNvSpPr>
            <a:spLocks noChangeArrowheads="1"/>
          </p:cNvSpPr>
          <p:nvPr/>
        </p:nvSpPr>
        <p:spPr bwMode="auto">
          <a:xfrm>
            <a:off x="569906" y="1651379"/>
            <a:ext cx="7891923" cy="4328506"/>
          </a:xfrm>
          <a:prstGeom prst="roundRect">
            <a:avLst>
              <a:gd name="adj" fmla="val 10129"/>
            </a:avLst>
          </a:prstGeom>
          <a:ln>
            <a:headEnd/>
            <a:tailEnd/>
          </a:ln>
        </p:spPr>
        <p:style>
          <a:lnRef idx="2">
            <a:schemeClr val="dk1"/>
          </a:lnRef>
          <a:fillRef idx="1">
            <a:schemeClr val="lt1"/>
          </a:fillRef>
          <a:effectRef idx="0">
            <a:schemeClr val="dk1"/>
          </a:effectRef>
          <a:fontRef idx="minor">
            <a:schemeClr val="dk1"/>
          </a:fontRef>
        </p:style>
        <p:txBody>
          <a:bodyPr anchor="ctr"/>
          <a:lstStyle/>
          <a:p>
            <a:pPr>
              <a:lnSpc>
                <a:spcPct val="135000"/>
              </a:lnSpc>
            </a:pPr>
            <a:r>
              <a:rPr lang="en-US" sz="1600" dirty="0">
                <a:solidFill>
                  <a:schemeClr val="tx1"/>
                </a:solidFill>
                <a:latin typeface="+mj-lt"/>
                <a:cs typeface="Arial" pitchFamily="34" charset="0"/>
              </a:rPr>
              <a:t>Consumer&lt;String&gt; consumer = (String </a:t>
            </a:r>
            <a:r>
              <a:rPr lang="en-US" sz="1600" dirty="0" err="1">
                <a:solidFill>
                  <a:schemeClr val="tx1"/>
                </a:solidFill>
                <a:latin typeface="+mj-lt"/>
                <a:cs typeface="Arial" pitchFamily="34" charset="0"/>
              </a:rPr>
              <a:t>str</a:t>
            </a:r>
            <a:r>
              <a:rPr lang="en-US" sz="1600" dirty="0">
                <a:solidFill>
                  <a:schemeClr val="tx1"/>
                </a:solidFill>
                <a:latin typeface="+mj-lt"/>
                <a:cs typeface="Arial" pitchFamily="34" charset="0"/>
              </a:rPr>
              <a:t>)-&gt; </a:t>
            </a:r>
            <a:r>
              <a:rPr lang="en-US" sz="1600" dirty="0" err="1">
                <a:solidFill>
                  <a:schemeClr val="tx1"/>
                </a:solidFill>
                <a:latin typeface="+mj-lt"/>
                <a:cs typeface="Arial" pitchFamily="34" charset="0"/>
              </a:rPr>
              <a:t>System.out.println</a:t>
            </a:r>
            <a:r>
              <a:rPr lang="en-US" sz="1600" dirty="0">
                <a:solidFill>
                  <a:schemeClr val="tx1"/>
                </a:solidFill>
                <a:latin typeface="+mj-lt"/>
                <a:cs typeface="Arial" pitchFamily="34" charset="0"/>
              </a:rPr>
              <a:t>(</a:t>
            </a:r>
            <a:r>
              <a:rPr lang="en-US" sz="1600" dirty="0" err="1">
                <a:solidFill>
                  <a:schemeClr val="tx1"/>
                </a:solidFill>
                <a:latin typeface="+mj-lt"/>
                <a:cs typeface="Arial" pitchFamily="34" charset="0"/>
              </a:rPr>
              <a:t>str</a:t>
            </a:r>
            <a:r>
              <a:rPr lang="en-US" sz="1600" dirty="0">
                <a:solidFill>
                  <a:schemeClr val="tx1"/>
                </a:solidFill>
                <a:latin typeface="+mj-lt"/>
                <a:cs typeface="Arial" pitchFamily="34" charset="0"/>
              </a:rPr>
              <a:t>);</a:t>
            </a:r>
          </a:p>
          <a:p>
            <a:pPr>
              <a:lnSpc>
                <a:spcPct val="135000"/>
              </a:lnSpc>
            </a:pPr>
            <a:r>
              <a:rPr lang="en-US" sz="1600" dirty="0" err="1" smtClean="0">
                <a:solidFill>
                  <a:schemeClr val="tx1"/>
                </a:solidFill>
                <a:latin typeface="+mj-lt"/>
                <a:cs typeface="Arial" pitchFamily="34" charset="0"/>
              </a:rPr>
              <a:t>consumer.accept</a:t>
            </a:r>
            <a:r>
              <a:rPr lang="en-US" sz="1600" dirty="0">
                <a:solidFill>
                  <a:schemeClr val="tx1"/>
                </a:solidFill>
                <a:latin typeface="+mj-lt"/>
                <a:cs typeface="Arial" pitchFamily="34" charset="0"/>
              </a:rPr>
              <a:t>("Hello LE!");</a:t>
            </a:r>
          </a:p>
          <a:p>
            <a:pPr>
              <a:lnSpc>
                <a:spcPct val="135000"/>
              </a:lnSpc>
            </a:pPr>
            <a:r>
              <a:rPr lang="en-US" sz="1600" dirty="0" smtClean="0">
                <a:solidFill>
                  <a:schemeClr val="tx1"/>
                </a:solidFill>
                <a:latin typeface="+mj-lt"/>
                <a:cs typeface="Arial" pitchFamily="34" charset="0"/>
              </a:rPr>
              <a:t>Supplier&lt;String</a:t>
            </a:r>
            <a:r>
              <a:rPr lang="en-US" sz="1600" dirty="0">
                <a:solidFill>
                  <a:schemeClr val="tx1"/>
                </a:solidFill>
                <a:latin typeface="+mj-lt"/>
                <a:cs typeface="Arial" pitchFamily="34" charset="0"/>
              </a:rPr>
              <a:t>&gt; supplier = () -&gt; "Hello from Supplier!";</a:t>
            </a:r>
          </a:p>
          <a:p>
            <a:pPr>
              <a:lnSpc>
                <a:spcPct val="135000"/>
              </a:lnSpc>
            </a:pPr>
            <a:r>
              <a:rPr lang="en-US" sz="1600" dirty="0" err="1" smtClean="0">
                <a:solidFill>
                  <a:schemeClr val="tx1"/>
                </a:solidFill>
                <a:latin typeface="+mj-lt"/>
                <a:cs typeface="Arial" pitchFamily="34" charset="0"/>
              </a:rPr>
              <a:t>consumer.accept</a:t>
            </a:r>
            <a:r>
              <a:rPr lang="en-US" sz="1600" dirty="0" smtClean="0">
                <a:solidFill>
                  <a:schemeClr val="tx1"/>
                </a:solidFill>
                <a:latin typeface="+mj-lt"/>
                <a:cs typeface="Arial" pitchFamily="34" charset="0"/>
              </a:rPr>
              <a:t>(</a:t>
            </a:r>
            <a:r>
              <a:rPr lang="en-US" sz="1600" dirty="0" err="1" smtClean="0">
                <a:solidFill>
                  <a:schemeClr val="tx1"/>
                </a:solidFill>
                <a:latin typeface="+mj-lt"/>
                <a:cs typeface="Arial" pitchFamily="34" charset="0"/>
              </a:rPr>
              <a:t>supplier.get</a:t>
            </a:r>
            <a:r>
              <a:rPr lang="en-US" sz="1600" dirty="0">
                <a:solidFill>
                  <a:schemeClr val="tx1"/>
                </a:solidFill>
                <a:latin typeface="+mj-lt"/>
                <a:cs typeface="Arial" pitchFamily="34" charset="0"/>
              </a:rPr>
              <a:t>());</a:t>
            </a:r>
          </a:p>
          <a:p>
            <a:pPr>
              <a:lnSpc>
                <a:spcPct val="135000"/>
              </a:lnSpc>
            </a:pPr>
            <a:r>
              <a:rPr lang="en-US" sz="1600" dirty="0" smtClean="0">
                <a:solidFill>
                  <a:schemeClr val="tx1"/>
                </a:solidFill>
                <a:latin typeface="+mj-lt"/>
                <a:cs typeface="Arial" pitchFamily="34" charset="0"/>
              </a:rPr>
              <a:t>//</a:t>
            </a:r>
            <a:r>
              <a:rPr lang="en-US" sz="1600" dirty="0">
                <a:solidFill>
                  <a:schemeClr val="tx1"/>
                </a:solidFill>
                <a:latin typeface="+mj-lt"/>
                <a:cs typeface="Arial" pitchFamily="34" charset="0"/>
              </a:rPr>
              <a:t>even number test</a:t>
            </a:r>
          </a:p>
          <a:p>
            <a:pPr>
              <a:lnSpc>
                <a:spcPct val="135000"/>
              </a:lnSpc>
            </a:pPr>
            <a:r>
              <a:rPr lang="en-US" sz="1600" dirty="0" smtClean="0">
                <a:solidFill>
                  <a:schemeClr val="tx1"/>
                </a:solidFill>
                <a:latin typeface="+mj-lt"/>
                <a:cs typeface="Arial" pitchFamily="34" charset="0"/>
              </a:rPr>
              <a:t>Predicate&lt;Integer</a:t>
            </a:r>
            <a:r>
              <a:rPr lang="en-US" sz="1600" dirty="0">
                <a:solidFill>
                  <a:schemeClr val="tx1"/>
                </a:solidFill>
                <a:latin typeface="+mj-lt"/>
                <a:cs typeface="Arial" pitchFamily="34" charset="0"/>
              </a:rPr>
              <a:t>&gt; predicate = </a:t>
            </a:r>
            <a:r>
              <a:rPr lang="en-US" sz="1600" dirty="0" err="1">
                <a:solidFill>
                  <a:schemeClr val="tx1"/>
                </a:solidFill>
                <a:latin typeface="+mj-lt"/>
                <a:cs typeface="Arial" pitchFamily="34" charset="0"/>
              </a:rPr>
              <a:t>num</a:t>
            </a:r>
            <a:r>
              <a:rPr lang="en-US" sz="1600" dirty="0">
                <a:solidFill>
                  <a:schemeClr val="tx1"/>
                </a:solidFill>
                <a:latin typeface="+mj-lt"/>
                <a:cs typeface="Arial" pitchFamily="34" charset="0"/>
              </a:rPr>
              <a:t> -&gt; num%2==0;</a:t>
            </a:r>
          </a:p>
          <a:p>
            <a:pPr>
              <a:lnSpc>
                <a:spcPct val="135000"/>
              </a:lnSpc>
            </a:pPr>
            <a:r>
              <a:rPr lang="en-US" sz="1600" dirty="0" err="1" smtClean="0">
                <a:solidFill>
                  <a:schemeClr val="tx1"/>
                </a:solidFill>
                <a:latin typeface="+mj-lt"/>
                <a:cs typeface="Arial" pitchFamily="34" charset="0"/>
              </a:rPr>
              <a:t>System.out.println</a:t>
            </a:r>
            <a:r>
              <a:rPr lang="en-US" sz="1600" dirty="0" smtClean="0">
                <a:solidFill>
                  <a:schemeClr val="tx1"/>
                </a:solidFill>
                <a:latin typeface="+mj-lt"/>
                <a:cs typeface="Arial" pitchFamily="34" charset="0"/>
              </a:rPr>
              <a:t>(</a:t>
            </a:r>
            <a:r>
              <a:rPr lang="en-US" sz="1600" dirty="0" err="1" smtClean="0">
                <a:solidFill>
                  <a:schemeClr val="tx1"/>
                </a:solidFill>
                <a:latin typeface="+mj-lt"/>
                <a:cs typeface="Arial" pitchFamily="34" charset="0"/>
              </a:rPr>
              <a:t>predicate.test</a:t>
            </a:r>
            <a:r>
              <a:rPr lang="en-US" sz="1600" dirty="0" smtClean="0">
                <a:solidFill>
                  <a:schemeClr val="tx1"/>
                </a:solidFill>
                <a:latin typeface="+mj-lt"/>
                <a:cs typeface="Arial" pitchFamily="34" charset="0"/>
              </a:rPr>
              <a:t>(24</a:t>
            </a:r>
            <a:r>
              <a:rPr lang="en-US" sz="1600" dirty="0">
                <a:solidFill>
                  <a:schemeClr val="tx1"/>
                </a:solidFill>
                <a:latin typeface="+mj-lt"/>
                <a:cs typeface="Arial" pitchFamily="34" charset="0"/>
              </a:rPr>
              <a:t>));</a:t>
            </a:r>
          </a:p>
          <a:p>
            <a:pPr>
              <a:lnSpc>
                <a:spcPct val="135000"/>
              </a:lnSpc>
            </a:pPr>
            <a:r>
              <a:rPr lang="en-US" sz="1600" dirty="0" err="1" smtClean="0">
                <a:solidFill>
                  <a:schemeClr val="tx1"/>
                </a:solidFill>
                <a:latin typeface="+mj-lt"/>
                <a:cs typeface="Arial" pitchFamily="34" charset="0"/>
              </a:rPr>
              <a:t>System.out.println</a:t>
            </a:r>
            <a:r>
              <a:rPr lang="en-US" sz="1600" dirty="0" smtClean="0">
                <a:solidFill>
                  <a:schemeClr val="tx1"/>
                </a:solidFill>
                <a:latin typeface="+mj-lt"/>
                <a:cs typeface="Arial" pitchFamily="34" charset="0"/>
              </a:rPr>
              <a:t>(</a:t>
            </a:r>
            <a:r>
              <a:rPr lang="en-US" sz="1600" dirty="0" err="1" smtClean="0">
                <a:solidFill>
                  <a:schemeClr val="tx1"/>
                </a:solidFill>
                <a:latin typeface="+mj-lt"/>
                <a:cs typeface="Arial" pitchFamily="34" charset="0"/>
              </a:rPr>
              <a:t>predicate.test</a:t>
            </a:r>
            <a:r>
              <a:rPr lang="en-US" sz="1600" dirty="0" smtClean="0">
                <a:solidFill>
                  <a:schemeClr val="tx1"/>
                </a:solidFill>
                <a:latin typeface="+mj-lt"/>
                <a:cs typeface="Arial" pitchFamily="34" charset="0"/>
              </a:rPr>
              <a:t>(21));</a:t>
            </a:r>
            <a:endParaRPr lang="en-US" sz="1600" dirty="0">
              <a:solidFill>
                <a:schemeClr val="tx1"/>
              </a:solidFill>
              <a:latin typeface="+mj-lt"/>
              <a:cs typeface="Arial" pitchFamily="34" charset="0"/>
            </a:endParaRPr>
          </a:p>
          <a:p>
            <a:pPr>
              <a:lnSpc>
                <a:spcPct val="135000"/>
              </a:lnSpc>
            </a:pPr>
            <a:r>
              <a:rPr lang="en-US" sz="1600" dirty="0" smtClean="0">
                <a:solidFill>
                  <a:schemeClr val="tx1"/>
                </a:solidFill>
                <a:latin typeface="+mj-lt"/>
                <a:cs typeface="Arial" pitchFamily="34" charset="0"/>
              </a:rPr>
              <a:t>//max test</a:t>
            </a:r>
            <a:endParaRPr lang="en-US" sz="1600" dirty="0">
              <a:solidFill>
                <a:schemeClr val="tx1"/>
              </a:solidFill>
              <a:latin typeface="+mj-lt"/>
              <a:cs typeface="Arial" pitchFamily="34" charset="0"/>
            </a:endParaRPr>
          </a:p>
          <a:p>
            <a:pPr>
              <a:lnSpc>
                <a:spcPct val="135000"/>
              </a:lnSpc>
            </a:pPr>
            <a:r>
              <a:rPr lang="en-US" sz="1600" dirty="0" err="1" smtClean="0">
                <a:solidFill>
                  <a:schemeClr val="tx1"/>
                </a:solidFill>
                <a:latin typeface="+mj-lt"/>
                <a:cs typeface="Arial" pitchFamily="34" charset="0"/>
              </a:rPr>
              <a:t>BiFunction</a:t>
            </a:r>
            <a:r>
              <a:rPr lang="en-US" sz="1600" dirty="0" smtClean="0">
                <a:solidFill>
                  <a:schemeClr val="tx1"/>
                </a:solidFill>
                <a:latin typeface="+mj-lt"/>
                <a:cs typeface="Arial" pitchFamily="34" charset="0"/>
              </a:rPr>
              <a:t>&lt;Integer</a:t>
            </a:r>
            <a:r>
              <a:rPr lang="en-US" sz="1600" dirty="0">
                <a:solidFill>
                  <a:schemeClr val="tx1"/>
                </a:solidFill>
                <a:latin typeface="+mj-lt"/>
                <a:cs typeface="Arial" pitchFamily="34" charset="0"/>
              </a:rPr>
              <a:t>, Integer, Integer&gt; </a:t>
            </a:r>
            <a:r>
              <a:rPr lang="en-US" sz="1600" dirty="0" err="1" smtClean="0">
                <a:solidFill>
                  <a:schemeClr val="tx1"/>
                </a:solidFill>
                <a:latin typeface="+mj-lt"/>
                <a:cs typeface="Arial" pitchFamily="34" charset="0"/>
              </a:rPr>
              <a:t>maxFunction</a:t>
            </a:r>
            <a:r>
              <a:rPr lang="en-US" sz="1600" dirty="0" smtClean="0">
                <a:solidFill>
                  <a:schemeClr val="tx1"/>
                </a:solidFill>
                <a:latin typeface="+mj-lt"/>
                <a:cs typeface="Arial" pitchFamily="34" charset="0"/>
              </a:rPr>
              <a:t> </a:t>
            </a:r>
            <a:r>
              <a:rPr lang="en-US" sz="1600" dirty="0">
                <a:solidFill>
                  <a:schemeClr val="tx1"/>
                </a:solidFill>
                <a:latin typeface="+mj-lt"/>
                <a:cs typeface="Arial" pitchFamily="34" charset="0"/>
              </a:rPr>
              <a:t>= (</a:t>
            </a:r>
            <a:r>
              <a:rPr lang="en-US" sz="1600" dirty="0" err="1">
                <a:solidFill>
                  <a:schemeClr val="tx1"/>
                </a:solidFill>
                <a:latin typeface="+mj-lt"/>
                <a:cs typeface="Arial" pitchFamily="34" charset="0"/>
              </a:rPr>
              <a:t>x,y</a:t>
            </a:r>
            <a:r>
              <a:rPr lang="en-US" sz="1600" dirty="0">
                <a:solidFill>
                  <a:schemeClr val="tx1"/>
                </a:solidFill>
                <a:latin typeface="+mj-lt"/>
                <a:cs typeface="Arial" pitchFamily="34" charset="0"/>
              </a:rPr>
              <a:t>)-&gt;x&gt;</a:t>
            </a:r>
            <a:r>
              <a:rPr lang="en-US" sz="1600" dirty="0" err="1">
                <a:solidFill>
                  <a:schemeClr val="tx1"/>
                </a:solidFill>
                <a:latin typeface="+mj-lt"/>
                <a:cs typeface="Arial" pitchFamily="34" charset="0"/>
              </a:rPr>
              <a:t>y?x:y</a:t>
            </a:r>
            <a:r>
              <a:rPr lang="en-US" sz="1600" dirty="0">
                <a:solidFill>
                  <a:schemeClr val="tx1"/>
                </a:solidFill>
                <a:latin typeface="+mj-lt"/>
                <a:cs typeface="Arial" pitchFamily="34" charset="0"/>
              </a:rPr>
              <a:t>;</a:t>
            </a:r>
          </a:p>
          <a:p>
            <a:pPr>
              <a:lnSpc>
                <a:spcPct val="135000"/>
              </a:lnSpc>
            </a:pPr>
            <a:r>
              <a:rPr lang="en-US" sz="1600" dirty="0" err="1" smtClean="0">
                <a:solidFill>
                  <a:schemeClr val="tx1"/>
                </a:solidFill>
                <a:latin typeface="+mj-lt"/>
                <a:cs typeface="Arial" pitchFamily="34" charset="0"/>
              </a:rPr>
              <a:t>System.out.println</a:t>
            </a:r>
            <a:r>
              <a:rPr lang="en-US" sz="1600" dirty="0" smtClean="0">
                <a:solidFill>
                  <a:schemeClr val="tx1"/>
                </a:solidFill>
                <a:latin typeface="+mj-lt"/>
                <a:cs typeface="Arial" pitchFamily="34" charset="0"/>
              </a:rPr>
              <a:t>(</a:t>
            </a:r>
            <a:r>
              <a:rPr lang="en-US" sz="1600" dirty="0" err="1" smtClean="0">
                <a:solidFill>
                  <a:schemeClr val="tx1"/>
                </a:solidFill>
                <a:latin typeface="+mj-lt"/>
                <a:cs typeface="Arial" pitchFamily="34" charset="0"/>
              </a:rPr>
              <a:t>maxFunction.apply</a:t>
            </a:r>
            <a:r>
              <a:rPr lang="en-US" sz="1600" dirty="0" smtClean="0">
                <a:solidFill>
                  <a:schemeClr val="tx1"/>
                </a:solidFill>
                <a:latin typeface="+mj-lt"/>
                <a:cs typeface="Arial" pitchFamily="34" charset="0"/>
              </a:rPr>
              <a:t>(25</a:t>
            </a:r>
            <a:r>
              <a:rPr lang="en-US" sz="1600" dirty="0">
                <a:solidFill>
                  <a:schemeClr val="tx1"/>
                </a:solidFill>
                <a:latin typeface="+mj-lt"/>
                <a:cs typeface="Arial" pitchFamily="34" charset="0"/>
              </a:rPr>
              <a:t>, 14));</a:t>
            </a:r>
          </a:p>
        </p:txBody>
      </p:sp>
    </p:spTree>
    <p:extLst>
      <p:ext uri="{BB962C8B-B14F-4D97-AF65-F5344CB8AC3E}">
        <p14:creationId xmlns:p14="http://schemas.microsoft.com/office/powerpoint/2010/main" val="351002233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412750"/>
            <a:ext cx="8531225" cy="855663"/>
          </a:xfrm>
        </p:spPr>
        <p:txBody>
          <a:bodyPr>
            <a:normAutofit/>
          </a:bodyPr>
          <a:lstStyle/>
          <a:p>
            <a:r>
              <a:rPr lang="en-US" sz="2000" dirty="0"/>
              <a:t>21.3: Functional Interface </a:t>
            </a:r>
            <a:br>
              <a:rPr lang="en-US" sz="2000" dirty="0"/>
            </a:br>
            <a:r>
              <a:rPr lang="en-US" sz="2000" dirty="0"/>
              <a:t>Demo</a:t>
            </a:r>
          </a:p>
        </p:txBody>
      </p:sp>
      <p:sp>
        <p:nvSpPr>
          <p:cNvPr id="319569" name="Rectangle 81"/>
          <p:cNvSpPr>
            <a:spLocks noGrp="1"/>
          </p:cNvSpPr>
          <p:nvPr>
            <p:ph idx="4294967295"/>
          </p:nvPr>
        </p:nvSpPr>
        <p:spPr>
          <a:xfrm>
            <a:off x="682388" y="1495425"/>
            <a:ext cx="7083188" cy="4643438"/>
          </a:xfrm>
        </p:spPr>
        <p:txBody>
          <a:bodyPr/>
          <a:lstStyle/>
          <a:p>
            <a:r>
              <a:rPr lang="en-US" dirty="0">
                <a:solidFill>
                  <a:schemeClr val="tx1"/>
                </a:solidFill>
              </a:rPr>
              <a:t>Execute the :</a:t>
            </a:r>
          </a:p>
          <a:p>
            <a:pPr lvl="1"/>
            <a:r>
              <a:rPr lang="en-US" dirty="0" err="1" smtClean="0">
                <a:solidFill>
                  <a:schemeClr val="tx1"/>
                </a:solidFill>
              </a:rPr>
              <a:t>FunctionalInterfaces</a:t>
            </a:r>
            <a:endParaRPr lang="en-US" dirty="0">
              <a:solidFill>
                <a:schemeClr val="tx1"/>
              </a:solidFill>
            </a:endParaRPr>
          </a:p>
        </p:txBody>
      </p:sp>
    </p:spTree>
    <p:extLst>
      <p:ext uri="{BB962C8B-B14F-4D97-AF65-F5344CB8AC3E}">
        <p14:creationId xmlns:p14="http://schemas.microsoft.com/office/powerpoint/2010/main" val="146481148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0" y="412750"/>
            <a:ext cx="8531225" cy="855663"/>
          </a:xfrm>
        </p:spPr>
        <p:txBody>
          <a:bodyPr>
            <a:normAutofit/>
          </a:bodyPr>
          <a:lstStyle/>
          <a:p>
            <a:r>
              <a:rPr lang="en-US" sz="2000" dirty="0" smtClean="0"/>
              <a:t>21.5: Method Reference</a:t>
            </a:r>
            <a:br>
              <a:rPr lang="en-US" sz="2000" dirty="0" smtClean="0"/>
            </a:br>
            <a:r>
              <a:rPr lang="en-US" sz="2000" dirty="0" smtClean="0"/>
              <a:t>Method References</a:t>
            </a:r>
            <a:endParaRPr lang="en-US" sz="2000" dirty="0"/>
          </a:p>
        </p:txBody>
      </p:sp>
      <p:sp>
        <p:nvSpPr>
          <p:cNvPr id="6" name="Content Placeholder 5"/>
          <p:cNvSpPr>
            <a:spLocks noGrp="1"/>
          </p:cNvSpPr>
          <p:nvPr>
            <p:ph idx="4294967295"/>
          </p:nvPr>
        </p:nvSpPr>
        <p:spPr>
          <a:xfrm>
            <a:off x="298450" y="1495425"/>
            <a:ext cx="8845550" cy="4643438"/>
          </a:xfrm>
        </p:spPr>
        <p:txBody>
          <a:bodyPr/>
          <a:lstStyle/>
          <a:p>
            <a:r>
              <a:rPr lang="en-US" dirty="0" smtClean="0">
                <a:solidFill>
                  <a:schemeClr val="tx1"/>
                </a:solidFill>
              </a:rPr>
              <a:t>Method reference is a shorthand way to write lambda expressions</a:t>
            </a:r>
          </a:p>
          <a:p>
            <a:r>
              <a:rPr lang="en-US" dirty="0" smtClean="0">
                <a:solidFill>
                  <a:schemeClr val="tx1"/>
                </a:solidFill>
              </a:rPr>
              <a:t>It is a new way to refer a method by its name instead of calling it directly</a:t>
            </a:r>
          </a:p>
          <a:p>
            <a:r>
              <a:rPr lang="en-US" dirty="0" smtClean="0">
                <a:solidFill>
                  <a:schemeClr val="tx1"/>
                </a:solidFill>
              </a:rPr>
              <a:t>Consider the below lambda expression, which call </a:t>
            </a:r>
            <a:r>
              <a:rPr lang="en-US" dirty="0" err="1" smtClean="0">
                <a:solidFill>
                  <a:schemeClr val="tx1"/>
                </a:solidFill>
              </a:rPr>
              <a:t>println</a:t>
            </a:r>
            <a:r>
              <a:rPr lang="en-US" dirty="0" smtClean="0">
                <a:solidFill>
                  <a:schemeClr val="tx1"/>
                </a:solidFill>
              </a:rPr>
              <a:t> method of </a:t>
            </a:r>
            <a:r>
              <a:rPr lang="en-US" dirty="0" err="1" smtClean="0">
                <a:solidFill>
                  <a:schemeClr val="tx1"/>
                </a:solidFill>
              </a:rPr>
              <a:t>System.out</a:t>
            </a:r>
            <a:r>
              <a:rPr lang="en-US" dirty="0" smtClean="0">
                <a:solidFill>
                  <a:schemeClr val="tx1"/>
                </a:solidFill>
              </a:rPr>
              <a:t> object:</a:t>
            </a:r>
          </a:p>
          <a:p>
            <a:endParaRPr lang="en-US" dirty="0">
              <a:solidFill>
                <a:schemeClr val="tx1"/>
              </a:solidFill>
            </a:endParaRPr>
          </a:p>
          <a:p>
            <a:endParaRPr lang="en-US" dirty="0" smtClean="0">
              <a:solidFill>
                <a:schemeClr val="tx1"/>
              </a:solidFill>
            </a:endParaRPr>
          </a:p>
          <a:p>
            <a:endParaRPr lang="en-US" dirty="0">
              <a:solidFill>
                <a:schemeClr val="tx1"/>
              </a:solidFill>
            </a:endParaRPr>
          </a:p>
          <a:p>
            <a:r>
              <a:rPr lang="en-US" dirty="0" smtClean="0">
                <a:solidFill>
                  <a:schemeClr val="tx1"/>
                </a:solidFill>
              </a:rPr>
              <a:t>Such lambda expressions are candidate for method references as it just calling a method for some functionality</a:t>
            </a:r>
          </a:p>
          <a:p>
            <a:r>
              <a:rPr lang="en-US" dirty="0" smtClean="0">
                <a:solidFill>
                  <a:schemeClr val="tx1"/>
                </a:solidFill>
              </a:rPr>
              <a:t>The same expression can be written as with method reference:</a:t>
            </a:r>
          </a:p>
        </p:txBody>
      </p:sp>
      <p:sp>
        <p:nvSpPr>
          <p:cNvPr id="8" name="AutoShape 4"/>
          <p:cNvSpPr>
            <a:spLocks noChangeArrowheads="1"/>
          </p:cNvSpPr>
          <p:nvPr/>
        </p:nvSpPr>
        <p:spPr bwMode="auto">
          <a:xfrm>
            <a:off x="918250" y="2934269"/>
            <a:ext cx="7267808" cy="599557"/>
          </a:xfrm>
          <a:prstGeom prst="roundRect">
            <a:avLst>
              <a:gd name="adj" fmla="val 10129"/>
            </a:avLst>
          </a:prstGeom>
          <a:ln>
            <a:headEnd/>
            <a:tailEnd/>
          </a:ln>
        </p:spPr>
        <p:style>
          <a:lnRef idx="2">
            <a:schemeClr val="dk1"/>
          </a:lnRef>
          <a:fillRef idx="1">
            <a:schemeClr val="lt1"/>
          </a:fillRef>
          <a:effectRef idx="0">
            <a:schemeClr val="dk1"/>
          </a:effectRef>
          <a:fontRef idx="minor">
            <a:schemeClr val="dk1"/>
          </a:fontRef>
        </p:style>
        <p:txBody>
          <a:bodyPr anchor="ctr"/>
          <a:lstStyle/>
          <a:p>
            <a:pPr>
              <a:lnSpc>
                <a:spcPct val="135000"/>
              </a:lnSpc>
            </a:pPr>
            <a:r>
              <a:rPr lang="en-US" sz="1400" dirty="0">
                <a:solidFill>
                  <a:schemeClr val="tx1"/>
                </a:solidFill>
                <a:latin typeface="+mj-lt"/>
                <a:cs typeface="Arial" pitchFamily="34" charset="0"/>
              </a:rPr>
              <a:t>Consumer&lt;String&gt; consumer = (String </a:t>
            </a:r>
            <a:r>
              <a:rPr lang="en-US" sz="1400" dirty="0" err="1">
                <a:solidFill>
                  <a:schemeClr val="tx1"/>
                </a:solidFill>
                <a:latin typeface="+mj-lt"/>
                <a:cs typeface="Arial" pitchFamily="34" charset="0"/>
              </a:rPr>
              <a:t>str</a:t>
            </a:r>
            <a:r>
              <a:rPr lang="en-US" sz="1400" dirty="0">
                <a:solidFill>
                  <a:schemeClr val="tx1"/>
                </a:solidFill>
                <a:latin typeface="+mj-lt"/>
                <a:cs typeface="Arial" pitchFamily="34" charset="0"/>
              </a:rPr>
              <a:t>)-&gt; </a:t>
            </a:r>
            <a:r>
              <a:rPr lang="en-US" sz="1400" dirty="0" err="1">
                <a:solidFill>
                  <a:schemeClr val="tx1"/>
                </a:solidFill>
                <a:latin typeface="+mj-lt"/>
                <a:cs typeface="Arial" pitchFamily="34" charset="0"/>
              </a:rPr>
              <a:t>System.out.println</a:t>
            </a:r>
            <a:r>
              <a:rPr lang="en-US" sz="1400" dirty="0">
                <a:solidFill>
                  <a:schemeClr val="tx1"/>
                </a:solidFill>
                <a:latin typeface="+mj-lt"/>
                <a:cs typeface="Arial" pitchFamily="34" charset="0"/>
              </a:rPr>
              <a:t>(</a:t>
            </a:r>
            <a:r>
              <a:rPr lang="en-US" sz="1400" dirty="0" err="1">
                <a:solidFill>
                  <a:schemeClr val="tx1"/>
                </a:solidFill>
                <a:latin typeface="+mj-lt"/>
                <a:cs typeface="Arial" pitchFamily="34" charset="0"/>
              </a:rPr>
              <a:t>str</a:t>
            </a:r>
            <a:r>
              <a:rPr lang="en-US" sz="1400" dirty="0" smtClean="0">
                <a:solidFill>
                  <a:schemeClr val="tx1"/>
                </a:solidFill>
                <a:latin typeface="+mj-lt"/>
                <a:cs typeface="Arial" pitchFamily="34" charset="0"/>
              </a:rPr>
              <a:t>);</a:t>
            </a:r>
            <a:endParaRPr lang="en-US" sz="1400" dirty="0">
              <a:solidFill>
                <a:schemeClr val="tx1"/>
              </a:solidFill>
              <a:latin typeface="+mj-lt"/>
              <a:cs typeface="Arial" pitchFamily="34" charset="0"/>
            </a:endParaRPr>
          </a:p>
        </p:txBody>
      </p:sp>
      <p:sp>
        <p:nvSpPr>
          <p:cNvPr id="9" name="AutoShape 4"/>
          <p:cNvSpPr>
            <a:spLocks noChangeArrowheads="1"/>
          </p:cNvSpPr>
          <p:nvPr/>
        </p:nvSpPr>
        <p:spPr bwMode="auto">
          <a:xfrm>
            <a:off x="918250" y="5541056"/>
            <a:ext cx="7267808" cy="682172"/>
          </a:xfrm>
          <a:prstGeom prst="roundRect">
            <a:avLst>
              <a:gd name="adj" fmla="val 10129"/>
            </a:avLst>
          </a:prstGeom>
          <a:ln>
            <a:headEnd/>
            <a:tailEnd/>
          </a:ln>
        </p:spPr>
        <p:style>
          <a:lnRef idx="2">
            <a:schemeClr val="dk1"/>
          </a:lnRef>
          <a:fillRef idx="1">
            <a:schemeClr val="lt1"/>
          </a:fillRef>
          <a:effectRef idx="0">
            <a:schemeClr val="dk1"/>
          </a:effectRef>
          <a:fontRef idx="minor">
            <a:schemeClr val="dk1"/>
          </a:fontRef>
        </p:style>
        <p:txBody>
          <a:bodyPr anchor="ctr"/>
          <a:lstStyle/>
          <a:p>
            <a:pPr>
              <a:lnSpc>
                <a:spcPct val="135000"/>
              </a:lnSpc>
            </a:pPr>
            <a:r>
              <a:rPr lang="en-US" sz="1400" dirty="0">
                <a:solidFill>
                  <a:schemeClr val="tx1"/>
                </a:solidFill>
                <a:latin typeface="+mj-lt"/>
                <a:cs typeface="Arial" pitchFamily="34" charset="0"/>
              </a:rPr>
              <a:t>Consumer&lt;String&gt; consumer = </a:t>
            </a:r>
            <a:r>
              <a:rPr lang="en-US" sz="1400" dirty="0" err="1" smtClean="0">
                <a:solidFill>
                  <a:schemeClr val="tx1"/>
                </a:solidFill>
                <a:latin typeface="+mj-lt"/>
                <a:cs typeface="Arial" pitchFamily="34" charset="0"/>
              </a:rPr>
              <a:t>System.out</a:t>
            </a:r>
            <a:r>
              <a:rPr lang="en-US" sz="1400" dirty="0" smtClean="0">
                <a:solidFill>
                  <a:schemeClr val="tx1"/>
                </a:solidFill>
                <a:latin typeface="+mj-lt"/>
                <a:cs typeface="Arial" pitchFamily="34" charset="0"/>
              </a:rPr>
              <a:t> </a:t>
            </a:r>
            <a:r>
              <a:rPr lang="en-US" sz="1400" b="1" dirty="0" smtClean="0">
                <a:solidFill>
                  <a:schemeClr val="tx1"/>
                </a:solidFill>
                <a:latin typeface="+mj-lt"/>
                <a:cs typeface="Arial" pitchFamily="34" charset="0"/>
              </a:rPr>
              <a:t>::</a:t>
            </a:r>
            <a:r>
              <a:rPr lang="en-US" sz="1400" dirty="0" smtClean="0">
                <a:solidFill>
                  <a:schemeClr val="tx1"/>
                </a:solidFill>
                <a:latin typeface="+mj-lt"/>
                <a:cs typeface="Arial" pitchFamily="34" charset="0"/>
              </a:rPr>
              <a:t> </a:t>
            </a:r>
            <a:r>
              <a:rPr lang="en-US" sz="1400" dirty="0" err="1" smtClean="0">
                <a:solidFill>
                  <a:schemeClr val="tx1"/>
                </a:solidFill>
                <a:latin typeface="+mj-lt"/>
                <a:cs typeface="Arial" pitchFamily="34" charset="0"/>
              </a:rPr>
              <a:t>println</a:t>
            </a:r>
            <a:r>
              <a:rPr lang="en-US" sz="1400" dirty="0" smtClean="0">
                <a:solidFill>
                  <a:schemeClr val="tx1"/>
                </a:solidFill>
                <a:latin typeface="+mj-lt"/>
                <a:cs typeface="Arial" pitchFamily="34" charset="0"/>
              </a:rPr>
              <a:t>;</a:t>
            </a:r>
            <a:endParaRPr lang="en-US" sz="1400" dirty="0">
              <a:solidFill>
                <a:schemeClr val="tx1"/>
              </a:solidFill>
              <a:latin typeface="+mj-lt"/>
              <a:cs typeface="Arial" pitchFamily="34" charset="0"/>
            </a:endParaRPr>
          </a:p>
        </p:txBody>
      </p:sp>
    </p:spTree>
    <p:extLst>
      <p:ext uri="{BB962C8B-B14F-4D97-AF65-F5344CB8AC3E}">
        <p14:creationId xmlns:p14="http://schemas.microsoft.com/office/powerpoint/2010/main" val="208101620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9568" name="Rectangle 80"/>
          <p:cNvSpPr>
            <a:spLocks noGrp="1"/>
          </p:cNvSpPr>
          <p:nvPr>
            <p:ph type="title" idx="4294967295"/>
          </p:nvPr>
        </p:nvSpPr>
        <p:spPr>
          <a:xfrm>
            <a:off x="0" y="412750"/>
            <a:ext cx="8531225" cy="855663"/>
          </a:xfrm>
        </p:spPr>
        <p:txBody>
          <a:bodyPr>
            <a:normAutofit/>
          </a:bodyPr>
          <a:lstStyle/>
          <a:p>
            <a:r>
              <a:rPr lang="en-US" sz="2000" dirty="0" smtClean="0"/>
              <a:t>21.5: Method reference </a:t>
            </a:r>
            <a:r>
              <a:rPr lang="en-US" sz="2000" b="1" dirty="0"/>
              <a:t/>
            </a:r>
            <a:br>
              <a:rPr lang="en-US" sz="2000" b="1" dirty="0"/>
            </a:br>
            <a:r>
              <a:rPr lang="en-US" sz="2000" dirty="0"/>
              <a:t>Demo</a:t>
            </a:r>
          </a:p>
        </p:txBody>
      </p:sp>
      <p:sp>
        <p:nvSpPr>
          <p:cNvPr id="319569" name="Rectangle 81"/>
          <p:cNvSpPr>
            <a:spLocks noGrp="1"/>
          </p:cNvSpPr>
          <p:nvPr>
            <p:ph idx="4294967295"/>
          </p:nvPr>
        </p:nvSpPr>
        <p:spPr>
          <a:xfrm>
            <a:off x="723330" y="1495425"/>
            <a:ext cx="7792873" cy="4643438"/>
          </a:xfrm>
        </p:spPr>
        <p:txBody>
          <a:bodyPr/>
          <a:lstStyle/>
          <a:p>
            <a:r>
              <a:rPr lang="en-US" dirty="0">
                <a:solidFill>
                  <a:schemeClr val="tx1"/>
                </a:solidFill>
              </a:rPr>
              <a:t>Execute the :</a:t>
            </a:r>
          </a:p>
          <a:p>
            <a:pPr lvl="1"/>
            <a:r>
              <a:rPr lang="en-US" dirty="0" err="1" smtClean="0">
                <a:solidFill>
                  <a:schemeClr val="tx1"/>
                </a:solidFill>
              </a:rPr>
              <a:t>MethodReference</a:t>
            </a:r>
            <a:endParaRPr lang="en-US" dirty="0">
              <a:solidFill>
                <a:schemeClr val="tx1"/>
              </a:solidFill>
            </a:endParaRPr>
          </a:p>
        </p:txBody>
      </p:sp>
    </p:spTree>
    <p:extLst>
      <p:ext uri="{BB962C8B-B14F-4D97-AF65-F5344CB8AC3E}">
        <p14:creationId xmlns:p14="http://schemas.microsoft.com/office/powerpoint/2010/main" val="234125759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0" y="412750"/>
            <a:ext cx="8531225" cy="855663"/>
          </a:xfrm>
        </p:spPr>
        <p:txBody>
          <a:bodyPr>
            <a:normAutofit/>
          </a:bodyPr>
          <a:lstStyle/>
          <a:p>
            <a:r>
              <a:rPr lang="en-US" sz="2000" dirty="0" smtClean="0"/>
              <a:t>Lesson Objectives</a:t>
            </a:r>
            <a:endParaRPr lang="en-US" sz="2000" dirty="0"/>
          </a:p>
        </p:txBody>
      </p:sp>
      <p:sp>
        <p:nvSpPr>
          <p:cNvPr id="2" name="Content Placeholder 1"/>
          <p:cNvSpPr>
            <a:spLocks noGrp="1"/>
          </p:cNvSpPr>
          <p:nvPr>
            <p:ph idx="4294967295"/>
          </p:nvPr>
        </p:nvSpPr>
        <p:spPr>
          <a:xfrm>
            <a:off x="900752" y="1495425"/>
            <a:ext cx="7014948" cy="4643438"/>
          </a:xfrm>
        </p:spPr>
        <p:txBody>
          <a:bodyPr/>
          <a:lstStyle/>
          <a:p>
            <a:r>
              <a:rPr lang="en-US" dirty="0">
                <a:latin typeface="Verdana" pitchFamily="34" charset="0"/>
                <a:ea typeface="Verdana" pitchFamily="34" charset="0"/>
                <a:cs typeface="Verdana" pitchFamily="34" charset="0"/>
              </a:rPr>
              <a:t>After completing this lesson, participants will be able to </a:t>
            </a:r>
            <a:endParaRPr lang="en-US" dirty="0" smtClean="0">
              <a:latin typeface="Verdana" pitchFamily="34" charset="0"/>
              <a:ea typeface="Verdana" pitchFamily="34" charset="0"/>
              <a:cs typeface="Verdana" pitchFamily="34" charset="0"/>
            </a:endParaRPr>
          </a:p>
          <a:p>
            <a:endParaRPr lang="en-US" dirty="0"/>
          </a:p>
          <a:p>
            <a:pPr lvl="1"/>
            <a:r>
              <a:rPr lang="en-US" dirty="0"/>
              <a:t>Understand the concept of Lambda expressions</a:t>
            </a:r>
          </a:p>
          <a:p>
            <a:pPr lvl="1"/>
            <a:r>
              <a:rPr lang="en-US" dirty="0"/>
              <a:t>Work with  lambda expressions </a:t>
            </a:r>
          </a:p>
          <a:p>
            <a:pPr lvl="1"/>
            <a:r>
              <a:rPr lang="en-US" dirty="0"/>
              <a:t>Use method references and functional interfaces</a:t>
            </a:r>
          </a:p>
          <a:p>
            <a:endParaRPr lang="en-US"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5" name="Rectangle 7"/>
          <p:cNvSpPr>
            <a:spLocks noGrp="1"/>
          </p:cNvSpPr>
          <p:nvPr>
            <p:ph type="title" idx="4294967295"/>
          </p:nvPr>
        </p:nvSpPr>
        <p:spPr>
          <a:xfrm>
            <a:off x="0" y="412750"/>
            <a:ext cx="8531225" cy="855663"/>
          </a:xfrm>
        </p:spPr>
        <p:txBody>
          <a:bodyPr>
            <a:noAutofit/>
          </a:bodyPr>
          <a:lstStyle/>
          <a:p>
            <a:r>
              <a:rPr lang="en-US" sz="2000" dirty="0"/>
              <a:t>Summary</a:t>
            </a:r>
          </a:p>
        </p:txBody>
      </p:sp>
      <p:sp>
        <p:nvSpPr>
          <p:cNvPr id="217096" name="Rectangle 8"/>
          <p:cNvSpPr>
            <a:spLocks noGrp="1"/>
          </p:cNvSpPr>
          <p:nvPr>
            <p:ph idx="4294967295"/>
          </p:nvPr>
        </p:nvSpPr>
        <p:spPr>
          <a:xfrm>
            <a:off x="859809" y="1495425"/>
            <a:ext cx="7410734" cy="4643438"/>
          </a:xfrm>
        </p:spPr>
        <p:txBody>
          <a:bodyPr/>
          <a:lstStyle/>
          <a:p>
            <a:r>
              <a:rPr lang="en-US" dirty="0">
                <a:solidFill>
                  <a:schemeClr val="tx1"/>
                </a:solidFill>
              </a:rPr>
              <a:t>In this lesson, you have learnt: </a:t>
            </a:r>
          </a:p>
          <a:p>
            <a:pPr lvl="1"/>
            <a:r>
              <a:rPr lang="en-US" dirty="0" smtClean="0">
                <a:solidFill>
                  <a:schemeClr val="tx1"/>
                </a:solidFill>
              </a:rPr>
              <a:t>Writing </a:t>
            </a:r>
            <a:r>
              <a:rPr lang="en-US" dirty="0">
                <a:solidFill>
                  <a:schemeClr val="tx1"/>
                </a:solidFill>
              </a:rPr>
              <a:t>Lambda Expressions</a:t>
            </a:r>
          </a:p>
          <a:p>
            <a:pPr lvl="1"/>
            <a:r>
              <a:rPr lang="en-US" dirty="0" smtClean="0">
                <a:solidFill>
                  <a:schemeClr val="tx1"/>
                </a:solidFill>
              </a:rPr>
              <a:t>Functional </a:t>
            </a:r>
            <a:r>
              <a:rPr lang="en-US" dirty="0">
                <a:solidFill>
                  <a:schemeClr val="tx1"/>
                </a:solidFill>
              </a:rPr>
              <a:t>Interfaces</a:t>
            </a:r>
          </a:p>
          <a:p>
            <a:pPr lvl="1"/>
            <a:r>
              <a:rPr lang="en-US" dirty="0" smtClean="0">
                <a:solidFill>
                  <a:schemeClr val="tx1"/>
                </a:solidFill>
              </a:rPr>
              <a:t>Method reference</a:t>
            </a:r>
            <a:endParaRPr lang="en-US" dirty="0">
              <a:solidFill>
                <a:schemeClr val="tx1"/>
              </a:solidFill>
            </a:endParaRPr>
          </a:p>
        </p:txBody>
      </p:sp>
    </p:spTree>
    <p:extLst>
      <p:ext uri="{BB962C8B-B14F-4D97-AF65-F5344CB8AC3E}">
        <p14:creationId xmlns:p14="http://schemas.microsoft.com/office/powerpoint/2010/main" val="407190131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43" name="Rectangle 7"/>
          <p:cNvSpPr>
            <a:spLocks noGrp="1"/>
          </p:cNvSpPr>
          <p:nvPr>
            <p:ph type="title" idx="4294967295"/>
          </p:nvPr>
        </p:nvSpPr>
        <p:spPr>
          <a:xfrm>
            <a:off x="0" y="412750"/>
            <a:ext cx="8531225" cy="855663"/>
          </a:xfrm>
        </p:spPr>
        <p:txBody>
          <a:bodyPr>
            <a:noAutofit/>
          </a:bodyPr>
          <a:lstStyle/>
          <a:p>
            <a:r>
              <a:rPr lang="en-US" sz="2000" dirty="0" smtClean="0"/>
              <a:t>Review </a:t>
            </a:r>
            <a:r>
              <a:rPr lang="en-US" sz="2000" dirty="0"/>
              <a:t>Question</a:t>
            </a:r>
          </a:p>
        </p:txBody>
      </p:sp>
      <p:sp>
        <p:nvSpPr>
          <p:cNvPr id="219144" name="Rectangle 8"/>
          <p:cNvSpPr>
            <a:spLocks noGrp="1"/>
          </p:cNvSpPr>
          <p:nvPr>
            <p:ph idx="4294967295"/>
          </p:nvPr>
        </p:nvSpPr>
        <p:spPr>
          <a:xfrm>
            <a:off x="409432" y="1495424"/>
            <a:ext cx="8488907" cy="5000910"/>
          </a:xfrm>
        </p:spPr>
        <p:txBody>
          <a:bodyPr/>
          <a:lstStyle/>
          <a:p>
            <a:r>
              <a:rPr lang="en-US" dirty="0">
                <a:solidFill>
                  <a:schemeClr val="tx1"/>
                </a:solidFill>
              </a:rPr>
              <a:t>Question 1 :</a:t>
            </a:r>
            <a:r>
              <a:rPr lang="en-US" b="0" dirty="0">
                <a:solidFill>
                  <a:schemeClr val="tx1"/>
                </a:solidFill>
              </a:rPr>
              <a:t> </a:t>
            </a:r>
            <a:r>
              <a:rPr lang="en-US" dirty="0">
                <a:solidFill>
                  <a:schemeClr val="tx1"/>
                </a:solidFill>
              </a:rPr>
              <a:t>Which </a:t>
            </a:r>
            <a:r>
              <a:rPr lang="en-US" dirty="0" smtClean="0">
                <a:solidFill>
                  <a:schemeClr val="tx1"/>
                </a:solidFill>
              </a:rPr>
              <a:t>of the following Lambda expressions are valid to perform addition of two numbers?</a:t>
            </a:r>
          </a:p>
          <a:p>
            <a:endParaRPr lang="en-US" dirty="0">
              <a:solidFill>
                <a:schemeClr val="tx1"/>
              </a:solidFill>
            </a:endParaRPr>
          </a:p>
          <a:p>
            <a:pPr lvl="1"/>
            <a:r>
              <a:rPr lang="en-US" b="1" dirty="0">
                <a:solidFill>
                  <a:schemeClr val="tx1"/>
                </a:solidFill>
              </a:rPr>
              <a:t> </a:t>
            </a:r>
            <a:r>
              <a:rPr lang="en-US" dirty="0">
                <a:solidFill>
                  <a:schemeClr val="tx1"/>
                </a:solidFill>
              </a:rPr>
              <a:t>Option 1 </a:t>
            </a:r>
            <a:r>
              <a:rPr lang="en-US" b="1" dirty="0">
                <a:solidFill>
                  <a:schemeClr val="tx1"/>
                </a:solidFill>
              </a:rPr>
              <a:t>: </a:t>
            </a:r>
            <a:r>
              <a:rPr lang="en-US" dirty="0" smtClean="0">
                <a:solidFill>
                  <a:schemeClr val="tx1"/>
                </a:solidFill>
              </a:rPr>
              <a:t>(x, y) -&gt; x +y;</a:t>
            </a:r>
            <a:endParaRPr lang="en-US" dirty="0">
              <a:solidFill>
                <a:schemeClr val="tx1"/>
              </a:solidFill>
            </a:endParaRPr>
          </a:p>
          <a:p>
            <a:pPr lvl="1"/>
            <a:r>
              <a:rPr lang="en-US" b="1" dirty="0">
                <a:solidFill>
                  <a:schemeClr val="tx1"/>
                </a:solidFill>
              </a:rPr>
              <a:t> </a:t>
            </a:r>
            <a:r>
              <a:rPr lang="en-US" dirty="0">
                <a:solidFill>
                  <a:schemeClr val="tx1"/>
                </a:solidFill>
              </a:rPr>
              <a:t>Option 2 : </a:t>
            </a:r>
            <a:r>
              <a:rPr lang="en-US" dirty="0" smtClean="0">
                <a:solidFill>
                  <a:schemeClr val="tx1"/>
                </a:solidFill>
              </a:rPr>
              <a:t>(Integer </a:t>
            </a:r>
            <a:r>
              <a:rPr lang="en-US" dirty="0" err="1" smtClean="0">
                <a:solidFill>
                  <a:schemeClr val="tx1"/>
                </a:solidFill>
              </a:rPr>
              <a:t>x,Integer</a:t>
            </a:r>
            <a:r>
              <a:rPr lang="en-US" dirty="0" smtClean="0">
                <a:solidFill>
                  <a:schemeClr val="tx1"/>
                </a:solidFill>
              </a:rPr>
              <a:t> y) - &gt; {return </a:t>
            </a:r>
            <a:r>
              <a:rPr lang="en-US" dirty="0" err="1" smtClean="0">
                <a:solidFill>
                  <a:schemeClr val="tx1"/>
                </a:solidFill>
              </a:rPr>
              <a:t>x+y</a:t>
            </a:r>
            <a:r>
              <a:rPr lang="en-US" dirty="0" smtClean="0">
                <a:solidFill>
                  <a:schemeClr val="tx1"/>
                </a:solidFill>
              </a:rPr>
              <a:t>;} </a:t>
            </a:r>
            <a:endParaRPr lang="en-US" dirty="0">
              <a:solidFill>
                <a:schemeClr val="tx1"/>
              </a:solidFill>
            </a:endParaRPr>
          </a:p>
          <a:p>
            <a:pPr lvl="1"/>
            <a:r>
              <a:rPr lang="en-US" dirty="0">
                <a:solidFill>
                  <a:schemeClr val="tx1"/>
                </a:solidFill>
              </a:rPr>
              <a:t> Option 3 : </a:t>
            </a:r>
            <a:r>
              <a:rPr lang="en-US" dirty="0" smtClean="0">
                <a:solidFill>
                  <a:schemeClr val="tx1"/>
                </a:solidFill>
              </a:rPr>
              <a:t>(Integer x, Integer y) -&gt; (x + y);</a:t>
            </a:r>
          </a:p>
          <a:p>
            <a:pPr lvl="1"/>
            <a:r>
              <a:rPr lang="en-US" dirty="0" smtClean="0">
                <a:solidFill>
                  <a:schemeClr val="tx1"/>
                </a:solidFill>
              </a:rPr>
              <a:t> Option 4 : All of above</a:t>
            </a:r>
          </a:p>
          <a:p>
            <a:pPr lvl="1"/>
            <a:endParaRPr lang="en-US" dirty="0">
              <a:solidFill>
                <a:schemeClr val="tx1"/>
              </a:solidFill>
            </a:endParaRPr>
          </a:p>
          <a:p>
            <a:r>
              <a:rPr lang="en-US" dirty="0">
                <a:solidFill>
                  <a:schemeClr val="tx1"/>
                </a:solidFill>
              </a:rPr>
              <a:t>Question 2 :</a:t>
            </a:r>
            <a:r>
              <a:rPr lang="en-US" b="0" dirty="0">
                <a:solidFill>
                  <a:schemeClr val="tx1"/>
                </a:solidFill>
              </a:rPr>
              <a:t> </a:t>
            </a:r>
            <a:r>
              <a:rPr lang="en-US" dirty="0">
                <a:solidFill>
                  <a:schemeClr val="tx1"/>
                </a:solidFill>
              </a:rPr>
              <a:t>____ is </a:t>
            </a:r>
            <a:r>
              <a:rPr lang="en-US" dirty="0" smtClean="0">
                <a:solidFill>
                  <a:schemeClr val="tx1"/>
                </a:solidFill>
              </a:rPr>
              <a:t>a predicate </a:t>
            </a:r>
            <a:r>
              <a:rPr lang="en-US" dirty="0">
                <a:solidFill>
                  <a:schemeClr val="tx1"/>
                </a:solidFill>
              </a:rPr>
              <a:t>of two arguments. </a:t>
            </a:r>
            <a:endParaRPr lang="en-US" dirty="0" smtClean="0">
              <a:solidFill>
                <a:schemeClr val="tx1"/>
              </a:solidFill>
            </a:endParaRPr>
          </a:p>
          <a:p>
            <a:endParaRPr lang="en-US" dirty="0" smtClean="0">
              <a:solidFill>
                <a:schemeClr val="tx1"/>
              </a:solidFill>
            </a:endParaRPr>
          </a:p>
          <a:p>
            <a:r>
              <a:rPr lang="en-US" dirty="0" smtClean="0">
                <a:solidFill>
                  <a:schemeClr val="tx1"/>
                </a:solidFill>
              </a:rPr>
              <a:t>Question </a:t>
            </a:r>
            <a:r>
              <a:rPr lang="en-US" dirty="0">
                <a:solidFill>
                  <a:schemeClr val="tx1"/>
                </a:solidFill>
              </a:rPr>
              <a:t>3 :</a:t>
            </a:r>
            <a:r>
              <a:rPr lang="en-US" b="0" dirty="0" smtClean="0">
                <a:solidFill>
                  <a:schemeClr val="tx1"/>
                </a:solidFill>
              </a:rPr>
              <a:t> </a:t>
            </a:r>
            <a:r>
              <a:rPr lang="en-US" dirty="0" smtClean="0">
                <a:solidFill>
                  <a:schemeClr val="tx1"/>
                </a:solidFill>
              </a:rPr>
              <a:t>A method reference is shorthand to create a lambda expression using an existing method.</a:t>
            </a:r>
          </a:p>
          <a:p>
            <a:endParaRPr lang="en-US" dirty="0" smtClean="0">
              <a:solidFill>
                <a:schemeClr val="tx1"/>
              </a:solidFill>
            </a:endParaRPr>
          </a:p>
          <a:p>
            <a:pPr lvl="1"/>
            <a:r>
              <a:rPr lang="en-US" dirty="0" smtClean="0">
                <a:solidFill>
                  <a:schemeClr val="tx1"/>
                </a:solidFill>
              </a:rPr>
              <a:t>True/False</a:t>
            </a:r>
            <a:endParaRPr lang="en-US" dirty="0">
              <a:solidFill>
                <a:schemeClr val="tx1"/>
              </a:solidFill>
            </a:endParaRPr>
          </a:p>
          <a:p>
            <a:endParaRPr lang="en-US" dirty="0">
              <a:solidFill>
                <a:schemeClr val="tx1"/>
              </a:solidFill>
            </a:endParaRPr>
          </a:p>
        </p:txBody>
      </p:sp>
    </p:spTree>
    <p:extLst>
      <p:ext uri="{BB962C8B-B14F-4D97-AF65-F5344CB8AC3E}">
        <p14:creationId xmlns:p14="http://schemas.microsoft.com/office/powerpoint/2010/main" val="270938013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412750"/>
            <a:ext cx="8531225" cy="855663"/>
          </a:xfrm>
        </p:spPr>
        <p:txBody>
          <a:bodyPr>
            <a:normAutofit/>
          </a:bodyPr>
          <a:lstStyle/>
          <a:p>
            <a:r>
              <a:rPr lang="en-US" sz="2000" dirty="0"/>
              <a:t>21.1: Introduction to Functional Interface</a:t>
            </a:r>
            <a:br>
              <a:rPr lang="en-US" sz="2000" dirty="0"/>
            </a:br>
            <a:r>
              <a:rPr lang="en-US" sz="2000" dirty="0"/>
              <a:t>Functional Interface</a:t>
            </a:r>
          </a:p>
        </p:txBody>
      </p:sp>
      <p:sp>
        <p:nvSpPr>
          <p:cNvPr id="6" name="Content Placeholder 5"/>
          <p:cNvSpPr>
            <a:spLocks noGrp="1"/>
          </p:cNvSpPr>
          <p:nvPr>
            <p:ph idx="4294967295"/>
          </p:nvPr>
        </p:nvSpPr>
        <p:spPr>
          <a:xfrm>
            <a:off x="298450" y="1495425"/>
            <a:ext cx="8845550" cy="4643438"/>
          </a:xfrm>
        </p:spPr>
        <p:txBody>
          <a:bodyPr/>
          <a:lstStyle/>
          <a:p>
            <a:r>
              <a:rPr lang="en-US" dirty="0" smtClean="0">
                <a:solidFill>
                  <a:schemeClr val="tx1"/>
                </a:solidFill>
              </a:rPr>
              <a:t>Functional Interface is an interface having exactly one abstract method  </a:t>
            </a:r>
          </a:p>
          <a:p>
            <a:r>
              <a:rPr lang="en-US" dirty="0" smtClean="0">
                <a:solidFill>
                  <a:schemeClr val="tx1"/>
                </a:solidFill>
              </a:rPr>
              <a:t>Such interfaces are marked with optional @FunctionalInterface annotation</a:t>
            </a:r>
          </a:p>
          <a:p>
            <a:endParaRPr lang="en-US" dirty="0">
              <a:solidFill>
                <a:schemeClr val="tx1"/>
              </a:solidFill>
            </a:endParaRPr>
          </a:p>
          <a:p>
            <a:endParaRPr lang="en-US" dirty="0" smtClean="0">
              <a:solidFill>
                <a:schemeClr val="tx1"/>
              </a:solidFill>
            </a:endParaRPr>
          </a:p>
          <a:p>
            <a:endParaRPr lang="en-US" dirty="0">
              <a:solidFill>
                <a:schemeClr val="tx1"/>
              </a:solidFill>
            </a:endParaRPr>
          </a:p>
          <a:p>
            <a:endParaRPr lang="en-US" dirty="0" smtClean="0">
              <a:solidFill>
                <a:schemeClr val="tx1"/>
              </a:solidFill>
            </a:endParaRPr>
          </a:p>
          <a:p>
            <a:endParaRPr lang="en-US" dirty="0">
              <a:solidFill>
                <a:schemeClr val="tx1"/>
              </a:solidFill>
            </a:endParaRPr>
          </a:p>
          <a:p>
            <a:endParaRPr lang="en-US" dirty="0" smtClean="0">
              <a:solidFill>
                <a:schemeClr val="tx1"/>
              </a:solidFill>
            </a:endParaRPr>
          </a:p>
          <a:p>
            <a:endParaRPr lang="en-US" dirty="0">
              <a:solidFill>
                <a:schemeClr val="tx1"/>
              </a:solidFill>
            </a:endParaRPr>
          </a:p>
        </p:txBody>
      </p:sp>
      <p:sp>
        <p:nvSpPr>
          <p:cNvPr id="4" name="AutoShape 4"/>
          <p:cNvSpPr>
            <a:spLocks noChangeArrowheads="1"/>
          </p:cNvSpPr>
          <p:nvPr/>
        </p:nvSpPr>
        <p:spPr bwMode="auto">
          <a:xfrm>
            <a:off x="944561" y="3056565"/>
            <a:ext cx="5772832" cy="2380335"/>
          </a:xfrm>
          <a:prstGeom prst="roundRect">
            <a:avLst>
              <a:gd name="adj" fmla="val 16667"/>
            </a:avLst>
          </a:prstGeom>
          <a:ln>
            <a:headEnd/>
            <a:tailEnd/>
          </a:ln>
        </p:spPr>
        <p:style>
          <a:lnRef idx="2">
            <a:schemeClr val="dk1"/>
          </a:lnRef>
          <a:fillRef idx="1">
            <a:schemeClr val="lt1"/>
          </a:fillRef>
          <a:effectRef idx="0">
            <a:schemeClr val="dk1"/>
          </a:effectRef>
          <a:fontRef idx="minor">
            <a:schemeClr val="dk1"/>
          </a:fontRef>
        </p:style>
        <p:txBody>
          <a:bodyPr anchor="ctr"/>
          <a:lstStyle/>
          <a:p>
            <a:pPr lvl="1">
              <a:lnSpc>
                <a:spcPct val="135000"/>
              </a:lnSpc>
            </a:pPr>
            <a:r>
              <a:rPr lang="en-US" dirty="0" smtClean="0">
                <a:solidFill>
                  <a:schemeClr val="tx1"/>
                </a:solidFill>
                <a:latin typeface="+mj-lt"/>
                <a:cs typeface="Arial" pitchFamily="34" charset="0"/>
              </a:rPr>
              <a:t>@FunctionalInterface</a:t>
            </a:r>
          </a:p>
          <a:p>
            <a:pPr lvl="1">
              <a:lnSpc>
                <a:spcPct val="135000"/>
              </a:lnSpc>
            </a:pPr>
            <a:r>
              <a:rPr lang="en-US" dirty="0" smtClean="0">
                <a:solidFill>
                  <a:schemeClr val="tx1"/>
                </a:solidFill>
                <a:latin typeface="+mj-lt"/>
                <a:cs typeface="Arial" pitchFamily="34" charset="0"/>
              </a:rPr>
              <a:t>interface xyz {</a:t>
            </a:r>
            <a:endParaRPr lang="en-US" dirty="0">
              <a:solidFill>
                <a:schemeClr val="tx1"/>
              </a:solidFill>
              <a:latin typeface="+mj-lt"/>
              <a:cs typeface="Arial" pitchFamily="34" charset="0"/>
            </a:endParaRPr>
          </a:p>
          <a:p>
            <a:pPr lvl="1">
              <a:lnSpc>
                <a:spcPct val="135000"/>
              </a:lnSpc>
            </a:pPr>
            <a:r>
              <a:rPr lang="en-US" dirty="0" smtClean="0">
                <a:solidFill>
                  <a:schemeClr val="tx1"/>
                </a:solidFill>
                <a:latin typeface="+mj-lt"/>
                <a:cs typeface="Arial" pitchFamily="34" charset="0"/>
              </a:rPr>
              <a:t>            //single abstract method</a:t>
            </a:r>
            <a:endParaRPr lang="en-US" dirty="0">
              <a:solidFill>
                <a:schemeClr val="tx1"/>
              </a:solidFill>
              <a:latin typeface="+mj-lt"/>
              <a:cs typeface="Arial" pitchFamily="34" charset="0"/>
            </a:endParaRPr>
          </a:p>
          <a:p>
            <a:pPr lvl="1">
              <a:lnSpc>
                <a:spcPct val="135000"/>
              </a:lnSpc>
            </a:pPr>
            <a:r>
              <a:rPr lang="en-US" dirty="0" smtClean="0">
                <a:solidFill>
                  <a:schemeClr val="tx1"/>
                </a:solidFill>
                <a:latin typeface="+mj-lt"/>
                <a:cs typeface="Arial" pitchFamily="34" charset="0"/>
              </a:rPr>
              <a:t>}</a:t>
            </a:r>
            <a:endParaRPr lang="en-US" dirty="0">
              <a:solidFill>
                <a:schemeClr val="tx1"/>
              </a:solidFill>
              <a:latin typeface="+mj-lt"/>
              <a:cs typeface="Arial" pitchFamily="34" charset="0"/>
            </a:endParaRPr>
          </a:p>
        </p:txBody>
      </p:sp>
    </p:spTree>
    <p:extLst>
      <p:ext uri="{BB962C8B-B14F-4D97-AF65-F5344CB8AC3E}">
        <p14:creationId xmlns:p14="http://schemas.microsoft.com/office/powerpoint/2010/main" val="74484700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0" y="412750"/>
            <a:ext cx="8531225" cy="855663"/>
          </a:xfrm>
        </p:spPr>
        <p:txBody>
          <a:bodyPr>
            <a:normAutofit/>
          </a:bodyPr>
          <a:lstStyle/>
          <a:p>
            <a:r>
              <a:rPr lang="en-US" sz="2000" dirty="0"/>
              <a:t>21.1: Introduction to Functional Interface</a:t>
            </a:r>
            <a:r>
              <a:rPr lang="en-US" sz="2000" dirty="0" smtClean="0"/>
              <a:t/>
            </a:r>
            <a:br>
              <a:rPr lang="en-US" sz="2000" dirty="0" smtClean="0"/>
            </a:br>
            <a:r>
              <a:rPr lang="en-US" sz="2000" dirty="0" smtClean="0"/>
              <a:t>Functional Interface : Example </a:t>
            </a:r>
            <a:endParaRPr lang="en-US" sz="2000" dirty="0"/>
          </a:p>
        </p:txBody>
      </p:sp>
      <p:sp>
        <p:nvSpPr>
          <p:cNvPr id="6" name="Content Placeholder 5"/>
          <p:cNvSpPr>
            <a:spLocks noGrp="1"/>
          </p:cNvSpPr>
          <p:nvPr>
            <p:ph idx="4294967295"/>
          </p:nvPr>
        </p:nvSpPr>
        <p:spPr>
          <a:xfrm>
            <a:off x="298450" y="1495425"/>
            <a:ext cx="8845550" cy="4643438"/>
          </a:xfrm>
        </p:spPr>
        <p:txBody>
          <a:bodyPr/>
          <a:lstStyle/>
          <a:p>
            <a:endParaRPr lang="en-US" dirty="0" smtClean="0">
              <a:solidFill>
                <a:schemeClr val="tx1"/>
              </a:solidFill>
            </a:endParaRPr>
          </a:p>
          <a:p>
            <a:endParaRPr lang="en-US" dirty="0">
              <a:solidFill>
                <a:schemeClr val="tx1"/>
              </a:solidFill>
            </a:endParaRPr>
          </a:p>
          <a:p>
            <a:endParaRPr lang="en-US" dirty="0" smtClean="0">
              <a:solidFill>
                <a:schemeClr val="tx1"/>
              </a:solidFill>
            </a:endParaRPr>
          </a:p>
          <a:p>
            <a:pPr marL="0" indent="0">
              <a:buNone/>
            </a:pPr>
            <a:endParaRPr lang="en-US" dirty="0" smtClean="0">
              <a:solidFill>
                <a:schemeClr val="tx1"/>
              </a:solidFill>
            </a:endParaRPr>
          </a:p>
          <a:p>
            <a:endParaRPr lang="en-US" dirty="0" smtClean="0">
              <a:solidFill>
                <a:schemeClr val="tx1"/>
              </a:solidFill>
            </a:endParaRPr>
          </a:p>
          <a:p>
            <a:endParaRPr lang="en-US" dirty="0">
              <a:solidFill>
                <a:schemeClr val="tx1"/>
              </a:solidFill>
            </a:endParaRPr>
          </a:p>
          <a:p>
            <a:endParaRPr lang="en-US" dirty="0">
              <a:solidFill>
                <a:schemeClr val="tx1"/>
              </a:solidFill>
            </a:endParaRPr>
          </a:p>
        </p:txBody>
      </p:sp>
      <p:sp>
        <p:nvSpPr>
          <p:cNvPr id="11" name="AutoShape 4"/>
          <p:cNvSpPr>
            <a:spLocks noChangeArrowheads="1"/>
          </p:cNvSpPr>
          <p:nvPr/>
        </p:nvSpPr>
        <p:spPr bwMode="auto">
          <a:xfrm>
            <a:off x="758371" y="1669585"/>
            <a:ext cx="7485743" cy="1741714"/>
          </a:xfrm>
          <a:prstGeom prst="roundRect">
            <a:avLst>
              <a:gd name="adj" fmla="val 10804"/>
            </a:avLst>
          </a:prstGeom>
          <a:noFill/>
          <a:ln w="19050">
            <a:solidFill>
              <a:schemeClr val="tx1"/>
            </a:solidFill>
            <a:round/>
            <a:headEnd/>
            <a:tailEnd/>
          </a:ln>
          <a:effectLst/>
        </p:spPr>
        <p:txBody>
          <a:bodyPr anchor="ctr"/>
          <a:lstStyle/>
          <a:p>
            <a:pPr lvl="1"/>
            <a:r>
              <a:rPr lang="en-US" sz="1400" dirty="0">
                <a:latin typeface="+mj-lt"/>
              </a:rPr>
              <a:t>@FunctionalInterface</a:t>
            </a:r>
          </a:p>
          <a:p>
            <a:pPr lvl="1"/>
            <a:r>
              <a:rPr lang="en-US" sz="1400" dirty="0">
                <a:latin typeface="+mj-lt"/>
              </a:rPr>
              <a:t>public interface </a:t>
            </a:r>
            <a:r>
              <a:rPr lang="en-US" sz="1400" dirty="0" err="1">
                <a:latin typeface="+mj-lt"/>
              </a:rPr>
              <a:t>MaxFinder</a:t>
            </a:r>
            <a:r>
              <a:rPr lang="en-US" sz="1400" dirty="0">
                <a:latin typeface="+mj-lt"/>
              </a:rPr>
              <a:t> </a:t>
            </a:r>
            <a:r>
              <a:rPr lang="en-US" sz="1400" dirty="0" smtClean="0">
                <a:latin typeface="+mj-lt"/>
              </a:rPr>
              <a:t>{</a:t>
            </a:r>
          </a:p>
          <a:p>
            <a:pPr lvl="1"/>
            <a:r>
              <a:rPr lang="en-US" sz="1400" dirty="0">
                <a:latin typeface="+mj-lt"/>
              </a:rPr>
              <a:t>	</a:t>
            </a:r>
            <a:r>
              <a:rPr lang="en-US" sz="1400" dirty="0" smtClean="0">
                <a:latin typeface="+mj-lt"/>
              </a:rPr>
              <a:t>//single abstract method to find max between two numbers</a:t>
            </a:r>
            <a:endParaRPr lang="en-US" sz="1400" dirty="0">
              <a:latin typeface="+mj-lt"/>
            </a:endParaRPr>
          </a:p>
          <a:p>
            <a:pPr lvl="1"/>
            <a:r>
              <a:rPr lang="en-US" sz="1400" dirty="0">
                <a:latin typeface="+mj-lt"/>
              </a:rPr>
              <a:t>	public </a:t>
            </a:r>
            <a:r>
              <a:rPr lang="en-US" sz="1400" dirty="0" err="1">
                <a:latin typeface="+mj-lt"/>
              </a:rPr>
              <a:t>int</a:t>
            </a:r>
            <a:r>
              <a:rPr lang="en-US" sz="1400" dirty="0">
                <a:latin typeface="+mj-lt"/>
              </a:rPr>
              <a:t> maximum(</a:t>
            </a:r>
            <a:r>
              <a:rPr lang="en-US" sz="1400" dirty="0" err="1">
                <a:latin typeface="+mj-lt"/>
              </a:rPr>
              <a:t>int</a:t>
            </a:r>
            <a:r>
              <a:rPr lang="en-US" sz="1400" dirty="0">
                <a:latin typeface="+mj-lt"/>
              </a:rPr>
              <a:t> num1,int num2);</a:t>
            </a:r>
          </a:p>
          <a:p>
            <a:pPr lvl="1"/>
            <a:r>
              <a:rPr lang="en-US" sz="1400" dirty="0" smtClean="0">
                <a:latin typeface="+mj-lt"/>
              </a:rPr>
              <a:t>}</a:t>
            </a:r>
            <a:endParaRPr lang="en-US" sz="1400" dirty="0">
              <a:latin typeface="+mj-lt"/>
            </a:endParaRPr>
          </a:p>
        </p:txBody>
      </p:sp>
      <p:sp>
        <p:nvSpPr>
          <p:cNvPr id="13" name="AutoShape 4"/>
          <p:cNvSpPr>
            <a:spLocks noChangeArrowheads="1"/>
          </p:cNvSpPr>
          <p:nvPr/>
        </p:nvSpPr>
        <p:spPr bwMode="auto">
          <a:xfrm>
            <a:off x="758371" y="3599542"/>
            <a:ext cx="7485743" cy="1262743"/>
          </a:xfrm>
          <a:prstGeom prst="roundRect">
            <a:avLst>
              <a:gd name="adj" fmla="val 10804"/>
            </a:avLst>
          </a:prstGeom>
          <a:noFill/>
          <a:ln w="19050">
            <a:solidFill>
              <a:schemeClr val="tx1"/>
            </a:solidFill>
            <a:round/>
            <a:headEnd/>
            <a:tailEnd/>
          </a:ln>
          <a:effectLst/>
        </p:spPr>
        <p:txBody>
          <a:bodyPr anchor="ctr"/>
          <a:lstStyle/>
          <a:p>
            <a:pPr lvl="1"/>
            <a:r>
              <a:rPr lang="en-US" sz="2000" b="1" dirty="0" smtClean="0">
                <a:latin typeface="+mj-lt"/>
              </a:rPr>
              <a:t>How to implement this interface?</a:t>
            </a:r>
            <a:endParaRPr lang="en-US" sz="2000" b="1" dirty="0">
              <a:latin typeface="+mj-lt"/>
            </a:endParaRPr>
          </a:p>
        </p:txBody>
      </p:sp>
      <p:pic>
        <p:nvPicPr>
          <p:cNvPr id="14" name="Picture 6" descr="light bulb2"/>
          <p:cNvPicPr>
            <a:picLocks noChangeAspect="1" noChangeArrowheads="1"/>
          </p:cNvPicPr>
          <p:nvPr/>
        </p:nvPicPr>
        <p:blipFill>
          <a:blip r:embed="rId3"/>
          <a:srcRect/>
          <a:stretch>
            <a:fillRect/>
          </a:stretch>
        </p:blipFill>
        <p:spPr bwMode="auto">
          <a:xfrm>
            <a:off x="7430063" y="4194626"/>
            <a:ext cx="914400" cy="914400"/>
          </a:xfrm>
          <a:prstGeom prst="rect">
            <a:avLst/>
          </a:prstGeom>
          <a:noFill/>
        </p:spPr>
      </p:pic>
    </p:spTree>
    <p:extLst>
      <p:ext uri="{BB962C8B-B14F-4D97-AF65-F5344CB8AC3E}">
        <p14:creationId xmlns:p14="http://schemas.microsoft.com/office/powerpoint/2010/main" val="195943892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0" y="412750"/>
            <a:ext cx="8531225" cy="855663"/>
          </a:xfrm>
        </p:spPr>
        <p:txBody>
          <a:bodyPr>
            <a:normAutofit/>
          </a:bodyPr>
          <a:lstStyle/>
          <a:p>
            <a:r>
              <a:rPr lang="en-US" sz="2000" dirty="0"/>
              <a:t>21.1: Introduction to Functional Interface</a:t>
            </a:r>
            <a:r>
              <a:rPr lang="en-US" sz="2000" dirty="0" smtClean="0"/>
              <a:t/>
            </a:r>
            <a:br>
              <a:rPr lang="en-US" sz="2000" dirty="0" smtClean="0"/>
            </a:br>
            <a:r>
              <a:rPr lang="en-US" sz="2000" dirty="0" smtClean="0"/>
              <a:t>Functional Interface : Implementation </a:t>
            </a:r>
            <a:endParaRPr lang="en-US" sz="2000" dirty="0"/>
          </a:p>
        </p:txBody>
      </p:sp>
      <p:sp>
        <p:nvSpPr>
          <p:cNvPr id="6" name="Content Placeholder 5"/>
          <p:cNvSpPr>
            <a:spLocks noGrp="1"/>
          </p:cNvSpPr>
          <p:nvPr>
            <p:ph idx="4294967295"/>
          </p:nvPr>
        </p:nvSpPr>
        <p:spPr>
          <a:xfrm>
            <a:off x="298450" y="1495425"/>
            <a:ext cx="8845550" cy="4643438"/>
          </a:xfrm>
        </p:spPr>
        <p:txBody>
          <a:bodyPr/>
          <a:lstStyle/>
          <a:p>
            <a:r>
              <a:rPr lang="en-US" dirty="0" smtClean="0">
                <a:solidFill>
                  <a:schemeClr val="tx1"/>
                </a:solidFill>
              </a:rPr>
              <a:t>Class Implementation: </a:t>
            </a:r>
          </a:p>
          <a:p>
            <a:endParaRPr lang="en-US" dirty="0">
              <a:solidFill>
                <a:schemeClr val="tx1"/>
              </a:solidFill>
            </a:endParaRPr>
          </a:p>
          <a:p>
            <a:endParaRPr lang="en-US" dirty="0" smtClean="0">
              <a:solidFill>
                <a:schemeClr val="tx1"/>
              </a:solidFill>
            </a:endParaRPr>
          </a:p>
          <a:p>
            <a:endParaRPr lang="en-US" dirty="0">
              <a:solidFill>
                <a:schemeClr val="tx1"/>
              </a:solidFill>
            </a:endParaRPr>
          </a:p>
          <a:p>
            <a:endParaRPr lang="en-US" dirty="0" smtClean="0">
              <a:solidFill>
                <a:schemeClr val="tx1"/>
              </a:solidFill>
            </a:endParaRPr>
          </a:p>
          <a:p>
            <a:endParaRPr lang="en-US" dirty="0">
              <a:solidFill>
                <a:schemeClr val="tx1"/>
              </a:solidFill>
            </a:endParaRPr>
          </a:p>
          <a:p>
            <a:endParaRPr lang="en-US" dirty="0" smtClean="0">
              <a:solidFill>
                <a:schemeClr val="tx1"/>
              </a:solidFill>
            </a:endParaRPr>
          </a:p>
          <a:p>
            <a:endParaRPr lang="en-US" dirty="0">
              <a:solidFill>
                <a:schemeClr val="tx1"/>
              </a:solidFill>
            </a:endParaRPr>
          </a:p>
          <a:p>
            <a:endParaRPr lang="en-US" dirty="0" smtClean="0">
              <a:solidFill>
                <a:schemeClr val="tx1"/>
              </a:solidFill>
            </a:endParaRPr>
          </a:p>
          <a:p>
            <a:endParaRPr lang="en-US" dirty="0">
              <a:solidFill>
                <a:schemeClr val="tx1"/>
              </a:solidFill>
            </a:endParaRPr>
          </a:p>
          <a:p>
            <a:endParaRPr lang="en-US" dirty="0" smtClean="0">
              <a:solidFill>
                <a:schemeClr val="tx1"/>
              </a:solidFill>
            </a:endParaRPr>
          </a:p>
          <a:p>
            <a:endParaRPr lang="en-US" dirty="0">
              <a:solidFill>
                <a:schemeClr val="tx1"/>
              </a:solidFill>
            </a:endParaRPr>
          </a:p>
          <a:p>
            <a:endParaRPr lang="en-US" dirty="0" smtClean="0">
              <a:solidFill>
                <a:schemeClr val="tx1"/>
              </a:solidFill>
            </a:endParaRPr>
          </a:p>
          <a:p>
            <a:endParaRPr lang="en-US" dirty="0">
              <a:solidFill>
                <a:schemeClr val="tx1"/>
              </a:solidFill>
            </a:endParaRPr>
          </a:p>
        </p:txBody>
      </p:sp>
      <p:sp>
        <p:nvSpPr>
          <p:cNvPr id="5" name="AutoShape 4"/>
          <p:cNvSpPr>
            <a:spLocks noChangeArrowheads="1"/>
          </p:cNvSpPr>
          <p:nvPr/>
        </p:nvSpPr>
        <p:spPr bwMode="auto">
          <a:xfrm>
            <a:off x="758371" y="1997563"/>
            <a:ext cx="7485743" cy="1431438"/>
          </a:xfrm>
          <a:prstGeom prst="roundRect">
            <a:avLst>
              <a:gd name="adj" fmla="val 10804"/>
            </a:avLst>
          </a:prstGeom>
          <a:noFill/>
          <a:ln w="19050">
            <a:solidFill>
              <a:schemeClr val="tx1"/>
            </a:solidFill>
            <a:round/>
            <a:headEnd/>
            <a:tailEnd/>
          </a:ln>
          <a:effectLst/>
        </p:spPr>
        <p:txBody>
          <a:bodyPr anchor="ctr"/>
          <a:lstStyle/>
          <a:p>
            <a:pPr lvl="1"/>
            <a:r>
              <a:rPr lang="en-US" sz="1400" dirty="0">
                <a:latin typeface="+mj-lt"/>
              </a:rPr>
              <a:t>public class </a:t>
            </a:r>
            <a:r>
              <a:rPr lang="en-US" sz="1400" dirty="0" err="1">
                <a:latin typeface="+mj-lt"/>
              </a:rPr>
              <a:t>MaxFinderImpl</a:t>
            </a:r>
            <a:r>
              <a:rPr lang="en-US" sz="1400" dirty="0">
                <a:latin typeface="+mj-lt"/>
              </a:rPr>
              <a:t> implements </a:t>
            </a:r>
            <a:r>
              <a:rPr lang="en-US" sz="1400" dirty="0" err="1">
                <a:latin typeface="+mj-lt"/>
              </a:rPr>
              <a:t>MaxFinder</a:t>
            </a:r>
            <a:r>
              <a:rPr lang="en-US" sz="1400" dirty="0">
                <a:latin typeface="+mj-lt"/>
              </a:rPr>
              <a:t> {</a:t>
            </a:r>
          </a:p>
          <a:p>
            <a:pPr lvl="1"/>
            <a:r>
              <a:rPr lang="en-US" sz="1400" dirty="0">
                <a:latin typeface="+mj-lt"/>
              </a:rPr>
              <a:t>	@Override</a:t>
            </a:r>
          </a:p>
          <a:p>
            <a:pPr lvl="1"/>
            <a:r>
              <a:rPr lang="en-US" sz="1400" dirty="0">
                <a:latin typeface="+mj-lt"/>
              </a:rPr>
              <a:t>	public </a:t>
            </a:r>
            <a:r>
              <a:rPr lang="en-US" sz="1400" dirty="0" err="1">
                <a:latin typeface="+mj-lt"/>
              </a:rPr>
              <a:t>int</a:t>
            </a:r>
            <a:r>
              <a:rPr lang="en-US" sz="1400" dirty="0">
                <a:latin typeface="+mj-lt"/>
              </a:rPr>
              <a:t> maximum(</a:t>
            </a:r>
            <a:r>
              <a:rPr lang="en-US" sz="1400" dirty="0" err="1">
                <a:latin typeface="+mj-lt"/>
              </a:rPr>
              <a:t>int</a:t>
            </a:r>
            <a:r>
              <a:rPr lang="en-US" sz="1400" dirty="0">
                <a:latin typeface="+mj-lt"/>
              </a:rPr>
              <a:t> num1, </a:t>
            </a:r>
            <a:r>
              <a:rPr lang="en-US" sz="1400" dirty="0" err="1">
                <a:latin typeface="+mj-lt"/>
              </a:rPr>
              <a:t>int</a:t>
            </a:r>
            <a:r>
              <a:rPr lang="en-US" sz="1400" dirty="0">
                <a:latin typeface="+mj-lt"/>
              </a:rPr>
              <a:t> num2) {</a:t>
            </a:r>
          </a:p>
          <a:p>
            <a:pPr lvl="1"/>
            <a:r>
              <a:rPr lang="en-US" sz="1400" dirty="0">
                <a:latin typeface="+mj-lt"/>
              </a:rPr>
              <a:t>		return num1&gt;num2?num1:num2;</a:t>
            </a:r>
          </a:p>
          <a:p>
            <a:pPr lvl="1"/>
            <a:r>
              <a:rPr lang="en-US" sz="1400" dirty="0">
                <a:latin typeface="+mj-lt"/>
              </a:rPr>
              <a:t>	}</a:t>
            </a:r>
          </a:p>
          <a:p>
            <a:pPr lvl="1"/>
            <a:r>
              <a:rPr lang="en-US" sz="1400" dirty="0" smtClean="0">
                <a:latin typeface="+mj-lt"/>
              </a:rPr>
              <a:t>}</a:t>
            </a:r>
            <a:endParaRPr lang="en-US" sz="1400" dirty="0">
              <a:latin typeface="+mj-lt"/>
            </a:endParaRPr>
          </a:p>
        </p:txBody>
      </p:sp>
      <p:sp>
        <p:nvSpPr>
          <p:cNvPr id="11" name="AutoShape 4"/>
          <p:cNvSpPr>
            <a:spLocks noChangeArrowheads="1"/>
          </p:cNvSpPr>
          <p:nvPr/>
        </p:nvSpPr>
        <p:spPr bwMode="auto">
          <a:xfrm>
            <a:off x="758371" y="3577446"/>
            <a:ext cx="7485743" cy="1045028"/>
          </a:xfrm>
          <a:prstGeom prst="roundRect">
            <a:avLst>
              <a:gd name="adj" fmla="val 10804"/>
            </a:avLst>
          </a:prstGeom>
          <a:noFill/>
          <a:ln w="19050">
            <a:solidFill>
              <a:schemeClr val="tx1"/>
            </a:solidFill>
            <a:round/>
            <a:headEnd/>
            <a:tailEnd/>
          </a:ln>
          <a:effectLst/>
        </p:spPr>
        <p:txBody>
          <a:bodyPr anchor="ctr"/>
          <a:lstStyle/>
          <a:p>
            <a:pPr lvl="1"/>
            <a:r>
              <a:rPr lang="en-US" sz="1400" dirty="0" err="1" smtClean="0">
                <a:latin typeface="+mj-lt"/>
              </a:rPr>
              <a:t>MaxFinder</a:t>
            </a:r>
            <a:r>
              <a:rPr lang="en-US" sz="1400" dirty="0" smtClean="0">
                <a:latin typeface="+mj-lt"/>
              </a:rPr>
              <a:t> </a:t>
            </a:r>
            <a:r>
              <a:rPr lang="en-US" sz="1400" dirty="0">
                <a:latin typeface="+mj-lt"/>
              </a:rPr>
              <a:t>finder = new </a:t>
            </a:r>
            <a:r>
              <a:rPr lang="en-US" sz="1400" dirty="0" err="1">
                <a:latin typeface="+mj-lt"/>
              </a:rPr>
              <a:t>MaxFinderImpl</a:t>
            </a:r>
            <a:r>
              <a:rPr lang="en-US" sz="1400" dirty="0">
                <a:latin typeface="+mj-lt"/>
              </a:rPr>
              <a:t>();</a:t>
            </a:r>
          </a:p>
          <a:p>
            <a:pPr lvl="1"/>
            <a:r>
              <a:rPr lang="en-US" sz="1400" dirty="0" err="1" smtClean="0">
                <a:latin typeface="+mj-lt"/>
              </a:rPr>
              <a:t>int</a:t>
            </a:r>
            <a:r>
              <a:rPr lang="en-US" sz="1400" dirty="0" smtClean="0">
                <a:latin typeface="+mj-lt"/>
              </a:rPr>
              <a:t> </a:t>
            </a:r>
            <a:r>
              <a:rPr lang="en-US" sz="1400" dirty="0">
                <a:latin typeface="+mj-lt"/>
              </a:rPr>
              <a:t>result = </a:t>
            </a:r>
            <a:r>
              <a:rPr lang="en-US" sz="1400" dirty="0" err="1">
                <a:latin typeface="+mj-lt"/>
              </a:rPr>
              <a:t>finder.maximum</a:t>
            </a:r>
            <a:r>
              <a:rPr lang="en-US" sz="1400" dirty="0">
                <a:latin typeface="+mj-lt"/>
              </a:rPr>
              <a:t>(10, 20</a:t>
            </a:r>
            <a:r>
              <a:rPr lang="en-US" sz="1400" dirty="0" smtClean="0">
                <a:latin typeface="+mj-lt"/>
              </a:rPr>
              <a:t>);</a:t>
            </a:r>
            <a:endParaRPr lang="en-US" sz="1400" dirty="0">
              <a:latin typeface="+mj-lt"/>
            </a:endParaRPr>
          </a:p>
        </p:txBody>
      </p:sp>
      <p:sp>
        <p:nvSpPr>
          <p:cNvPr id="12" name="AutoShape 4"/>
          <p:cNvSpPr>
            <a:spLocks noChangeArrowheads="1"/>
          </p:cNvSpPr>
          <p:nvPr/>
        </p:nvSpPr>
        <p:spPr bwMode="auto">
          <a:xfrm>
            <a:off x="758371" y="4862284"/>
            <a:ext cx="7485743" cy="1262743"/>
          </a:xfrm>
          <a:prstGeom prst="roundRect">
            <a:avLst>
              <a:gd name="adj" fmla="val 10804"/>
            </a:avLst>
          </a:prstGeom>
          <a:noFill/>
          <a:ln w="19050">
            <a:solidFill>
              <a:schemeClr val="tx1"/>
            </a:solidFill>
            <a:round/>
            <a:headEnd/>
            <a:tailEnd/>
          </a:ln>
          <a:effectLst/>
        </p:spPr>
        <p:txBody>
          <a:bodyPr anchor="ctr"/>
          <a:lstStyle/>
          <a:p>
            <a:pPr algn="ctr"/>
            <a:r>
              <a:rPr lang="en-US" sz="1600" b="1" dirty="0" smtClean="0">
                <a:latin typeface="+mj-lt"/>
              </a:rPr>
              <a:t>Want to know more concise way for implementation?</a:t>
            </a:r>
            <a:endParaRPr lang="en-US" sz="1600" b="1" dirty="0">
              <a:latin typeface="+mj-lt"/>
            </a:endParaRPr>
          </a:p>
        </p:txBody>
      </p:sp>
      <p:pic>
        <p:nvPicPr>
          <p:cNvPr id="14" name="Picture 6" descr="light bulb2"/>
          <p:cNvPicPr>
            <a:picLocks noChangeAspect="1" noChangeArrowheads="1"/>
          </p:cNvPicPr>
          <p:nvPr/>
        </p:nvPicPr>
        <p:blipFill>
          <a:blip r:embed="rId3"/>
          <a:srcRect/>
          <a:stretch>
            <a:fillRect/>
          </a:stretch>
        </p:blipFill>
        <p:spPr bwMode="auto">
          <a:xfrm>
            <a:off x="428172" y="5413828"/>
            <a:ext cx="914400" cy="914400"/>
          </a:xfrm>
          <a:prstGeom prst="rect">
            <a:avLst/>
          </a:prstGeom>
          <a:noFill/>
        </p:spPr>
      </p:pic>
    </p:spTree>
    <p:extLst>
      <p:ext uri="{BB962C8B-B14F-4D97-AF65-F5344CB8AC3E}">
        <p14:creationId xmlns:p14="http://schemas.microsoft.com/office/powerpoint/2010/main" val="143486076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0" y="412750"/>
            <a:ext cx="8531225" cy="855663"/>
          </a:xfrm>
        </p:spPr>
        <p:txBody>
          <a:bodyPr>
            <a:normAutofit/>
          </a:bodyPr>
          <a:lstStyle/>
          <a:p>
            <a:r>
              <a:rPr lang="en-US" sz="2000" dirty="0"/>
              <a:t>21.1: Introduction to Functional Interface</a:t>
            </a:r>
            <a:r>
              <a:rPr lang="en-US" sz="2000" dirty="0" smtClean="0"/>
              <a:t/>
            </a:r>
            <a:br>
              <a:rPr lang="en-US" sz="2000" dirty="0" smtClean="0"/>
            </a:br>
            <a:r>
              <a:rPr lang="en-US" sz="2000" dirty="0" smtClean="0"/>
              <a:t>Functional Interface : Implementation</a:t>
            </a:r>
            <a:endParaRPr lang="en-US" sz="2000" dirty="0"/>
          </a:p>
        </p:txBody>
      </p:sp>
      <p:sp>
        <p:nvSpPr>
          <p:cNvPr id="6" name="Content Placeholder 5"/>
          <p:cNvSpPr>
            <a:spLocks noGrp="1"/>
          </p:cNvSpPr>
          <p:nvPr>
            <p:ph idx="4294967295"/>
          </p:nvPr>
        </p:nvSpPr>
        <p:spPr>
          <a:xfrm>
            <a:off x="298450" y="1495425"/>
            <a:ext cx="8845550" cy="4643438"/>
          </a:xfrm>
        </p:spPr>
        <p:txBody>
          <a:bodyPr/>
          <a:lstStyle/>
          <a:p>
            <a:r>
              <a:rPr lang="en-US" dirty="0" smtClean="0">
                <a:solidFill>
                  <a:schemeClr val="tx1"/>
                </a:solidFill>
              </a:rPr>
              <a:t>Lambda Expression: </a:t>
            </a:r>
          </a:p>
          <a:p>
            <a:endParaRPr lang="en-US" dirty="0">
              <a:solidFill>
                <a:schemeClr val="tx1"/>
              </a:solidFill>
            </a:endParaRPr>
          </a:p>
          <a:p>
            <a:endParaRPr lang="en-US" dirty="0" smtClean="0">
              <a:solidFill>
                <a:schemeClr val="tx1"/>
              </a:solidFill>
            </a:endParaRPr>
          </a:p>
          <a:p>
            <a:endParaRPr lang="en-US" dirty="0">
              <a:solidFill>
                <a:schemeClr val="tx1"/>
              </a:solidFill>
            </a:endParaRPr>
          </a:p>
          <a:p>
            <a:endParaRPr lang="en-US" dirty="0" smtClean="0">
              <a:solidFill>
                <a:schemeClr val="tx1"/>
              </a:solidFill>
            </a:endParaRPr>
          </a:p>
          <a:p>
            <a:endParaRPr lang="en-US" dirty="0">
              <a:solidFill>
                <a:schemeClr val="tx1"/>
              </a:solidFill>
            </a:endParaRPr>
          </a:p>
          <a:p>
            <a:endParaRPr lang="en-US" dirty="0" smtClean="0">
              <a:solidFill>
                <a:schemeClr val="tx1"/>
              </a:solidFill>
            </a:endParaRPr>
          </a:p>
          <a:p>
            <a:endParaRPr lang="en-US" dirty="0">
              <a:solidFill>
                <a:schemeClr val="tx1"/>
              </a:solidFill>
            </a:endParaRPr>
          </a:p>
          <a:p>
            <a:endParaRPr lang="en-US" dirty="0" smtClean="0">
              <a:solidFill>
                <a:schemeClr val="tx1"/>
              </a:solidFill>
            </a:endParaRPr>
          </a:p>
          <a:p>
            <a:endParaRPr lang="en-US" dirty="0">
              <a:solidFill>
                <a:schemeClr val="tx1"/>
              </a:solidFill>
            </a:endParaRPr>
          </a:p>
          <a:p>
            <a:endParaRPr lang="en-US" dirty="0" smtClean="0">
              <a:solidFill>
                <a:schemeClr val="tx1"/>
              </a:solidFill>
            </a:endParaRPr>
          </a:p>
          <a:p>
            <a:endParaRPr lang="en-US" dirty="0">
              <a:solidFill>
                <a:schemeClr val="tx1"/>
              </a:solidFill>
            </a:endParaRPr>
          </a:p>
          <a:p>
            <a:endParaRPr lang="en-US" dirty="0" smtClean="0">
              <a:solidFill>
                <a:schemeClr val="tx1"/>
              </a:solidFill>
            </a:endParaRPr>
          </a:p>
          <a:p>
            <a:endParaRPr lang="en-US" dirty="0">
              <a:solidFill>
                <a:schemeClr val="tx1"/>
              </a:solidFill>
            </a:endParaRPr>
          </a:p>
        </p:txBody>
      </p:sp>
      <p:sp>
        <p:nvSpPr>
          <p:cNvPr id="5" name="AutoShape 4"/>
          <p:cNvSpPr>
            <a:spLocks noChangeArrowheads="1"/>
          </p:cNvSpPr>
          <p:nvPr/>
        </p:nvSpPr>
        <p:spPr bwMode="auto">
          <a:xfrm>
            <a:off x="758371" y="2047164"/>
            <a:ext cx="7485743" cy="1465293"/>
          </a:xfrm>
          <a:prstGeom prst="roundRect">
            <a:avLst>
              <a:gd name="adj" fmla="val 10804"/>
            </a:avLst>
          </a:prstGeom>
          <a:noFill/>
          <a:ln w="19050">
            <a:solidFill>
              <a:schemeClr val="tx1"/>
            </a:solidFill>
            <a:round/>
            <a:headEnd/>
            <a:tailEnd/>
          </a:ln>
          <a:effectLst/>
        </p:spPr>
        <p:txBody>
          <a:bodyPr anchor="ctr"/>
          <a:lstStyle/>
          <a:p>
            <a:pPr lvl="1"/>
            <a:r>
              <a:rPr lang="en-US" sz="1400" dirty="0">
                <a:latin typeface="+mj-lt"/>
              </a:rPr>
              <a:t>public class </a:t>
            </a:r>
            <a:r>
              <a:rPr lang="en-US" sz="1400" dirty="0" err="1">
                <a:latin typeface="+mj-lt"/>
              </a:rPr>
              <a:t>MaxFinderImpl</a:t>
            </a:r>
            <a:r>
              <a:rPr lang="en-US" sz="1400" dirty="0">
                <a:latin typeface="+mj-lt"/>
              </a:rPr>
              <a:t> implements </a:t>
            </a:r>
            <a:r>
              <a:rPr lang="en-US" sz="1400" dirty="0" err="1">
                <a:latin typeface="+mj-lt"/>
              </a:rPr>
              <a:t>MaxFinder</a:t>
            </a:r>
            <a:r>
              <a:rPr lang="en-US" sz="1400" dirty="0">
                <a:latin typeface="+mj-lt"/>
              </a:rPr>
              <a:t> {</a:t>
            </a:r>
          </a:p>
          <a:p>
            <a:pPr lvl="1"/>
            <a:r>
              <a:rPr lang="en-US" sz="1400" dirty="0">
                <a:latin typeface="+mj-lt"/>
              </a:rPr>
              <a:t>	@Override</a:t>
            </a:r>
          </a:p>
          <a:p>
            <a:pPr lvl="1"/>
            <a:r>
              <a:rPr lang="en-US" sz="1400" dirty="0">
                <a:latin typeface="+mj-lt"/>
              </a:rPr>
              <a:t>	public </a:t>
            </a:r>
            <a:r>
              <a:rPr lang="en-US" sz="1400" dirty="0" err="1">
                <a:latin typeface="+mj-lt"/>
              </a:rPr>
              <a:t>int</a:t>
            </a:r>
            <a:r>
              <a:rPr lang="en-US" sz="1400" dirty="0">
                <a:latin typeface="+mj-lt"/>
              </a:rPr>
              <a:t> maximum(</a:t>
            </a:r>
            <a:r>
              <a:rPr lang="en-US" sz="1400" dirty="0" err="1">
                <a:latin typeface="+mj-lt"/>
              </a:rPr>
              <a:t>int</a:t>
            </a:r>
            <a:r>
              <a:rPr lang="en-US" sz="1400" dirty="0">
                <a:latin typeface="+mj-lt"/>
              </a:rPr>
              <a:t> num1, </a:t>
            </a:r>
            <a:r>
              <a:rPr lang="en-US" sz="1400" dirty="0" err="1">
                <a:latin typeface="+mj-lt"/>
              </a:rPr>
              <a:t>int</a:t>
            </a:r>
            <a:r>
              <a:rPr lang="en-US" sz="1400" dirty="0">
                <a:latin typeface="+mj-lt"/>
              </a:rPr>
              <a:t> num2) {</a:t>
            </a:r>
          </a:p>
          <a:p>
            <a:pPr lvl="1"/>
            <a:r>
              <a:rPr lang="en-US" sz="1400" dirty="0">
                <a:latin typeface="+mj-lt"/>
              </a:rPr>
              <a:t>		return num1&gt;num2?num1:num2;</a:t>
            </a:r>
          </a:p>
          <a:p>
            <a:pPr lvl="1"/>
            <a:r>
              <a:rPr lang="en-US" sz="1400" dirty="0">
                <a:latin typeface="+mj-lt"/>
              </a:rPr>
              <a:t>	}</a:t>
            </a:r>
          </a:p>
          <a:p>
            <a:pPr lvl="1"/>
            <a:r>
              <a:rPr lang="en-US" sz="1400" dirty="0" smtClean="0">
                <a:latin typeface="+mj-lt"/>
              </a:rPr>
              <a:t>}</a:t>
            </a:r>
            <a:endParaRPr lang="en-US" sz="1400" dirty="0">
              <a:latin typeface="+mj-lt"/>
            </a:endParaRPr>
          </a:p>
        </p:txBody>
      </p:sp>
      <p:sp>
        <p:nvSpPr>
          <p:cNvPr id="11" name="AutoShape 4"/>
          <p:cNvSpPr>
            <a:spLocks noChangeArrowheads="1"/>
          </p:cNvSpPr>
          <p:nvPr/>
        </p:nvSpPr>
        <p:spPr bwMode="auto">
          <a:xfrm>
            <a:off x="758371" y="3686630"/>
            <a:ext cx="7485743" cy="1045028"/>
          </a:xfrm>
          <a:prstGeom prst="roundRect">
            <a:avLst>
              <a:gd name="adj" fmla="val 10804"/>
            </a:avLst>
          </a:prstGeom>
          <a:noFill/>
          <a:ln w="19050">
            <a:solidFill>
              <a:schemeClr val="tx1"/>
            </a:solidFill>
            <a:round/>
            <a:headEnd/>
            <a:tailEnd/>
          </a:ln>
          <a:effectLst/>
        </p:spPr>
        <p:txBody>
          <a:bodyPr anchor="ctr"/>
          <a:lstStyle/>
          <a:p>
            <a:pPr lvl="1"/>
            <a:r>
              <a:rPr lang="en-US" sz="1400" dirty="0" err="1">
                <a:latin typeface="+mj-lt"/>
              </a:rPr>
              <a:t>MaxFinder</a:t>
            </a:r>
            <a:r>
              <a:rPr lang="en-US" sz="1400" dirty="0">
                <a:latin typeface="+mj-lt"/>
              </a:rPr>
              <a:t> finder = (num1,num2) -&gt; num1&gt;num2?num1:num2</a:t>
            </a:r>
            <a:r>
              <a:rPr lang="en-US" sz="1400" dirty="0" smtClean="0">
                <a:latin typeface="+mj-lt"/>
              </a:rPr>
              <a:t>;</a:t>
            </a:r>
          </a:p>
          <a:p>
            <a:pPr lvl="1"/>
            <a:r>
              <a:rPr lang="en-US" sz="1400" dirty="0" err="1" smtClean="0">
                <a:latin typeface="+mj-lt"/>
              </a:rPr>
              <a:t>int</a:t>
            </a:r>
            <a:r>
              <a:rPr lang="en-US" sz="1400" dirty="0" smtClean="0">
                <a:latin typeface="+mj-lt"/>
              </a:rPr>
              <a:t> </a:t>
            </a:r>
            <a:r>
              <a:rPr lang="en-US" sz="1400" dirty="0">
                <a:latin typeface="+mj-lt"/>
              </a:rPr>
              <a:t>result = </a:t>
            </a:r>
            <a:r>
              <a:rPr lang="en-US" sz="1400" dirty="0" err="1">
                <a:latin typeface="+mj-lt"/>
              </a:rPr>
              <a:t>finder.maximum</a:t>
            </a:r>
            <a:r>
              <a:rPr lang="en-US" sz="1400" dirty="0">
                <a:latin typeface="+mj-lt"/>
              </a:rPr>
              <a:t>(10, 20);</a:t>
            </a:r>
          </a:p>
        </p:txBody>
      </p:sp>
      <p:sp>
        <p:nvSpPr>
          <p:cNvPr id="12" name="AutoShape 4"/>
          <p:cNvSpPr>
            <a:spLocks noChangeArrowheads="1"/>
          </p:cNvSpPr>
          <p:nvPr/>
        </p:nvSpPr>
        <p:spPr bwMode="auto">
          <a:xfrm>
            <a:off x="758371" y="4862284"/>
            <a:ext cx="7485743" cy="1262743"/>
          </a:xfrm>
          <a:prstGeom prst="roundRect">
            <a:avLst>
              <a:gd name="adj" fmla="val 10804"/>
            </a:avLst>
          </a:prstGeom>
          <a:noFill/>
          <a:ln w="19050">
            <a:solidFill>
              <a:schemeClr val="tx1"/>
            </a:solidFill>
            <a:round/>
            <a:headEnd/>
            <a:tailEnd/>
          </a:ln>
          <a:effectLst/>
        </p:spPr>
        <p:txBody>
          <a:bodyPr anchor="ctr"/>
          <a:lstStyle/>
          <a:p>
            <a:pPr algn="ctr"/>
            <a:r>
              <a:rPr lang="en-US" b="1" dirty="0" smtClean="0">
                <a:latin typeface="+mj-lt"/>
              </a:rPr>
              <a:t>Return type of “</a:t>
            </a:r>
            <a:r>
              <a:rPr lang="el-GR" b="1" dirty="0" smtClean="0">
                <a:latin typeface="+mj-lt"/>
              </a:rPr>
              <a:t>λ</a:t>
            </a:r>
            <a:r>
              <a:rPr lang="en-US" b="1" dirty="0" smtClean="0">
                <a:latin typeface="+mj-lt"/>
              </a:rPr>
              <a:t>E” is Functional Interface!</a:t>
            </a:r>
            <a:endParaRPr lang="en-US" b="1" dirty="0">
              <a:latin typeface="+mj-lt"/>
            </a:endParaRPr>
          </a:p>
        </p:txBody>
      </p:sp>
      <p:sp>
        <p:nvSpPr>
          <p:cNvPr id="2" name="&quot;No&quot; Symbol 1"/>
          <p:cNvSpPr/>
          <p:nvPr/>
        </p:nvSpPr>
        <p:spPr>
          <a:xfrm>
            <a:off x="6502401" y="2227942"/>
            <a:ext cx="986970" cy="979715"/>
          </a:xfrm>
          <a:prstGeom prst="noSmoking">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05831646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412750"/>
            <a:ext cx="8531225" cy="855663"/>
          </a:xfrm>
        </p:spPr>
        <p:txBody>
          <a:bodyPr>
            <a:normAutofit/>
          </a:bodyPr>
          <a:lstStyle/>
          <a:p>
            <a:r>
              <a:rPr lang="en-US" sz="2000" dirty="0"/>
              <a:t>21.2: Writing Lambda Expressions</a:t>
            </a:r>
            <a:br>
              <a:rPr lang="en-US" sz="2000" dirty="0"/>
            </a:br>
            <a:r>
              <a:rPr lang="en-US" sz="2000" dirty="0"/>
              <a:t>Lambda Expression</a:t>
            </a:r>
          </a:p>
        </p:txBody>
      </p:sp>
      <p:sp>
        <p:nvSpPr>
          <p:cNvPr id="6" name="Content Placeholder 5"/>
          <p:cNvSpPr>
            <a:spLocks noGrp="1"/>
          </p:cNvSpPr>
          <p:nvPr>
            <p:ph idx="4294967295"/>
          </p:nvPr>
        </p:nvSpPr>
        <p:spPr>
          <a:xfrm>
            <a:off x="298450" y="1495425"/>
            <a:ext cx="8845550" cy="4643438"/>
          </a:xfrm>
        </p:spPr>
        <p:txBody>
          <a:bodyPr/>
          <a:lstStyle/>
          <a:p>
            <a:r>
              <a:rPr lang="en-US" dirty="0" smtClean="0">
                <a:solidFill>
                  <a:schemeClr val="tx1"/>
                </a:solidFill>
              </a:rPr>
              <a:t>Lambda expression represents an instance of functional interface</a:t>
            </a:r>
          </a:p>
          <a:p>
            <a:r>
              <a:rPr lang="en-US" dirty="0">
                <a:solidFill>
                  <a:schemeClr val="tx1"/>
                </a:solidFill>
              </a:rPr>
              <a:t>A lambda expression is an anonymous block of code that encapsulates an expression or a </a:t>
            </a:r>
            <a:r>
              <a:rPr lang="en-US" dirty="0" smtClean="0">
                <a:solidFill>
                  <a:schemeClr val="tx1"/>
                </a:solidFill>
              </a:rPr>
              <a:t>block of </a:t>
            </a:r>
            <a:r>
              <a:rPr lang="en-US" dirty="0">
                <a:solidFill>
                  <a:schemeClr val="tx1"/>
                </a:solidFill>
              </a:rPr>
              <a:t>statements </a:t>
            </a:r>
            <a:r>
              <a:rPr lang="en-US" dirty="0" smtClean="0">
                <a:solidFill>
                  <a:schemeClr val="tx1"/>
                </a:solidFill>
              </a:rPr>
              <a:t>and returns </a:t>
            </a:r>
            <a:r>
              <a:rPr lang="en-US" dirty="0">
                <a:solidFill>
                  <a:schemeClr val="tx1"/>
                </a:solidFill>
              </a:rPr>
              <a:t>a </a:t>
            </a:r>
            <a:r>
              <a:rPr lang="en-US" dirty="0" smtClean="0">
                <a:solidFill>
                  <a:schemeClr val="tx1"/>
                </a:solidFill>
              </a:rPr>
              <a:t>result</a:t>
            </a:r>
            <a:endParaRPr lang="en-US" dirty="0">
              <a:solidFill>
                <a:schemeClr val="tx1"/>
              </a:solidFill>
            </a:endParaRPr>
          </a:p>
          <a:p>
            <a:r>
              <a:rPr lang="en-US" dirty="0" smtClean="0">
                <a:solidFill>
                  <a:schemeClr val="tx1"/>
                </a:solidFill>
              </a:rPr>
              <a:t>Syntax of Lambda expression:</a:t>
            </a:r>
          </a:p>
          <a:p>
            <a:endParaRPr lang="en-US" dirty="0">
              <a:solidFill>
                <a:schemeClr val="tx1"/>
              </a:solidFill>
            </a:endParaRPr>
          </a:p>
          <a:p>
            <a:endParaRPr lang="en-US" dirty="0" smtClean="0">
              <a:solidFill>
                <a:schemeClr val="tx1"/>
              </a:solidFill>
            </a:endParaRPr>
          </a:p>
          <a:p>
            <a:endParaRPr lang="en-US" dirty="0">
              <a:solidFill>
                <a:schemeClr val="tx1"/>
              </a:solidFill>
            </a:endParaRPr>
          </a:p>
          <a:p>
            <a:r>
              <a:rPr lang="en-US" dirty="0" smtClean="0">
                <a:solidFill>
                  <a:schemeClr val="tx1"/>
                </a:solidFill>
              </a:rPr>
              <a:t>The arrow operator -&gt; is used to separate list of parameters and body of lambda expression</a:t>
            </a:r>
          </a:p>
          <a:p>
            <a:endParaRPr lang="en-US" dirty="0" smtClean="0">
              <a:solidFill>
                <a:schemeClr val="tx1"/>
              </a:solidFill>
            </a:endParaRPr>
          </a:p>
          <a:p>
            <a:endParaRPr lang="en-US" dirty="0">
              <a:solidFill>
                <a:schemeClr val="tx1"/>
              </a:solidFill>
            </a:endParaRPr>
          </a:p>
          <a:p>
            <a:endParaRPr lang="en-US" dirty="0" smtClean="0">
              <a:solidFill>
                <a:schemeClr val="tx1"/>
              </a:solidFill>
            </a:endParaRPr>
          </a:p>
          <a:p>
            <a:endParaRPr lang="en-US" dirty="0">
              <a:solidFill>
                <a:schemeClr val="tx1"/>
              </a:solidFill>
            </a:endParaRPr>
          </a:p>
          <a:p>
            <a:endParaRPr lang="en-US" dirty="0" smtClean="0">
              <a:solidFill>
                <a:schemeClr val="tx1"/>
              </a:solidFill>
            </a:endParaRPr>
          </a:p>
          <a:p>
            <a:endParaRPr lang="en-US" dirty="0">
              <a:solidFill>
                <a:schemeClr val="tx1"/>
              </a:solidFill>
            </a:endParaRPr>
          </a:p>
          <a:p>
            <a:endParaRPr lang="en-US" dirty="0" smtClean="0">
              <a:solidFill>
                <a:schemeClr val="tx1"/>
              </a:solidFill>
            </a:endParaRPr>
          </a:p>
          <a:p>
            <a:endParaRPr lang="en-US" dirty="0">
              <a:solidFill>
                <a:schemeClr val="tx1"/>
              </a:solidFill>
            </a:endParaRPr>
          </a:p>
        </p:txBody>
      </p:sp>
      <p:sp>
        <p:nvSpPr>
          <p:cNvPr id="4" name="AutoShape 4"/>
          <p:cNvSpPr>
            <a:spLocks noChangeArrowheads="1"/>
          </p:cNvSpPr>
          <p:nvPr/>
        </p:nvSpPr>
        <p:spPr bwMode="auto">
          <a:xfrm>
            <a:off x="1687511" y="2920622"/>
            <a:ext cx="5163232" cy="887104"/>
          </a:xfrm>
          <a:prstGeom prst="roundRect">
            <a:avLst>
              <a:gd name="adj" fmla="val 16667"/>
            </a:avLst>
          </a:prstGeom>
          <a:ln>
            <a:headEnd/>
            <a:tailEnd/>
          </a:ln>
        </p:spPr>
        <p:style>
          <a:lnRef idx="2">
            <a:schemeClr val="dk1"/>
          </a:lnRef>
          <a:fillRef idx="1">
            <a:schemeClr val="lt1"/>
          </a:fillRef>
          <a:effectRef idx="0">
            <a:schemeClr val="dk1"/>
          </a:effectRef>
          <a:fontRef idx="minor">
            <a:schemeClr val="dk1"/>
          </a:fontRef>
        </p:style>
        <p:txBody>
          <a:bodyPr anchor="ctr"/>
          <a:lstStyle/>
          <a:p>
            <a:pPr algn="ctr">
              <a:lnSpc>
                <a:spcPct val="135000"/>
              </a:lnSpc>
            </a:pPr>
            <a:r>
              <a:rPr lang="en-US" dirty="0" smtClean="0">
                <a:solidFill>
                  <a:schemeClr val="tx1"/>
                </a:solidFill>
                <a:latin typeface="+mj-lt"/>
                <a:cs typeface="Arial" pitchFamily="34" charset="0"/>
              </a:rPr>
              <a:t>(argument list) -&gt; { implementation }</a:t>
            </a:r>
            <a:endParaRPr lang="en-US" dirty="0">
              <a:solidFill>
                <a:schemeClr val="tx1"/>
              </a:solidFill>
              <a:latin typeface="+mj-lt"/>
              <a:cs typeface="Arial" pitchFamily="34" charset="0"/>
            </a:endParaRPr>
          </a:p>
        </p:txBody>
      </p:sp>
    </p:spTree>
    <p:extLst>
      <p:ext uri="{BB962C8B-B14F-4D97-AF65-F5344CB8AC3E}">
        <p14:creationId xmlns:p14="http://schemas.microsoft.com/office/powerpoint/2010/main" val="80874925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0" y="412750"/>
            <a:ext cx="8531225" cy="855663"/>
          </a:xfrm>
        </p:spPr>
        <p:txBody>
          <a:bodyPr>
            <a:normAutofit/>
          </a:bodyPr>
          <a:lstStyle/>
          <a:p>
            <a:r>
              <a:rPr lang="en-US" sz="2000" dirty="0"/>
              <a:t>21.2: Writing Lambda Expressions</a:t>
            </a:r>
            <a:r>
              <a:rPr lang="en-US" sz="2000" dirty="0" smtClean="0"/>
              <a:t/>
            </a:r>
            <a:br>
              <a:rPr lang="en-US" sz="2000" dirty="0" smtClean="0"/>
            </a:br>
            <a:r>
              <a:rPr lang="en-US" sz="2000" dirty="0" smtClean="0"/>
              <a:t>Lambda Expression</a:t>
            </a:r>
            <a:endParaRPr lang="en-US" sz="2000" dirty="0"/>
          </a:p>
        </p:txBody>
      </p:sp>
      <p:sp>
        <p:nvSpPr>
          <p:cNvPr id="6" name="Content Placeholder 5"/>
          <p:cNvSpPr>
            <a:spLocks noGrp="1"/>
          </p:cNvSpPr>
          <p:nvPr>
            <p:ph idx="4294967295"/>
          </p:nvPr>
        </p:nvSpPr>
        <p:spPr>
          <a:xfrm>
            <a:off x="298450" y="1495425"/>
            <a:ext cx="8845550" cy="4643438"/>
          </a:xfrm>
        </p:spPr>
        <p:txBody>
          <a:bodyPr/>
          <a:lstStyle/>
          <a:p>
            <a:r>
              <a:rPr lang="en-US" dirty="0" smtClean="0">
                <a:solidFill>
                  <a:schemeClr val="tx1"/>
                </a:solidFill>
              </a:rPr>
              <a:t>Sample Lambda Expressions</a:t>
            </a:r>
          </a:p>
          <a:p>
            <a:endParaRPr lang="en-US" dirty="0">
              <a:solidFill>
                <a:schemeClr val="tx1"/>
              </a:solidFill>
            </a:endParaRPr>
          </a:p>
          <a:p>
            <a:endParaRPr lang="en-US" dirty="0" smtClean="0">
              <a:solidFill>
                <a:schemeClr val="tx1"/>
              </a:solidFill>
            </a:endParaRPr>
          </a:p>
          <a:p>
            <a:endParaRPr lang="en-US" dirty="0">
              <a:solidFill>
                <a:schemeClr val="tx1"/>
              </a:solidFill>
            </a:endParaRPr>
          </a:p>
          <a:p>
            <a:endParaRPr lang="en-US" dirty="0" smtClean="0">
              <a:solidFill>
                <a:schemeClr val="tx1"/>
              </a:solidFill>
            </a:endParaRPr>
          </a:p>
          <a:p>
            <a:endParaRPr lang="en-US" dirty="0">
              <a:solidFill>
                <a:schemeClr val="tx1"/>
              </a:solidFill>
            </a:endParaRPr>
          </a:p>
          <a:p>
            <a:endParaRPr lang="en-US" dirty="0" smtClean="0">
              <a:solidFill>
                <a:schemeClr val="tx1"/>
              </a:solidFill>
            </a:endParaRPr>
          </a:p>
          <a:p>
            <a:endParaRPr lang="en-US" dirty="0">
              <a:solidFill>
                <a:schemeClr val="tx1"/>
              </a:solidFill>
            </a:endParaRPr>
          </a:p>
        </p:txBody>
      </p:sp>
      <p:graphicFrame>
        <p:nvGraphicFramePr>
          <p:cNvPr id="2" name="Table 1"/>
          <p:cNvGraphicFramePr>
            <a:graphicFrameLocks noGrp="1"/>
          </p:cNvGraphicFramePr>
          <p:nvPr>
            <p:extLst>
              <p:ext uri="{D42A27DB-BD31-4B8C-83A1-F6EECF244321}">
                <p14:modId xmlns:p14="http://schemas.microsoft.com/office/powerpoint/2010/main" val="1509387572"/>
              </p:ext>
            </p:extLst>
          </p:nvPr>
        </p:nvGraphicFramePr>
        <p:xfrm>
          <a:off x="537028" y="2271486"/>
          <a:ext cx="7561943" cy="3327400"/>
        </p:xfrm>
        <a:graphic>
          <a:graphicData uri="http://schemas.openxmlformats.org/drawingml/2006/table">
            <a:tbl>
              <a:tblPr firstRow="1" bandRow="1">
                <a:tableStyleId>{5C22544A-7EE6-4342-B048-85BDC9FD1C3A}</a:tableStyleId>
              </a:tblPr>
              <a:tblGrid>
                <a:gridCol w="3120572"/>
                <a:gridCol w="4441371"/>
              </a:tblGrid>
              <a:tr h="370840">
                <a:tc>
                  <a:txBody>
                    <a:bodyPr/>
                    <a:lstStyle/>
                    <a:p>
                      <a:r>
                        <a:rPr lang="en-US" dirty="0" smtClean="0">
                          <a:latin typeface="+mj-lt"/>
                        </a:rPr>
                        <a:t>Functional</a:t>
                      </a:r>
                      <a:r>
                        <a:rPr lang="en-US" baseline="0" dirty="0" smtClean="0">
                          <a:latin typeface="+mj-lt"/>
                        </a:rPr>
                        <a:t> Method</a:t>
                      </a:r>
                      <a:endParaRPr lang="en-US" dirty="0">
                        <a:latin typeface="+mj-lt"/>
                      </a:endParaRPr>
                    </a:p>
                  </a:txBody>
                  <a:tcPr/>
                </a:tc>
                <a:tc>
                  <a:txBody>
                    <a:bodyPr/>
                    <a:lstStyle/>
                    <a:p>
                      <a:r>
                        <a:rPr lang="en-US" dirty="0" smtClean="0">
                          <a:latin typeface="+mj-lt"/>
                        </a:rPr>
                        <a:t>Lambda Expression</a:t>
                      </a:r>
                      <a:endParaRPr lang="en-US" dirty="0">
                        <a:latin typeface="+mj-lt"/>
                      </a:endParaRPr>
                    </a:p>
                  </a:txBody>
                  <a:tcPr/>
                </a:tc>
              </a:tr>
              <a:tr h="370840">
                <a:tc>
                  <a:txBody>
                    <a:bodyPr/>
                    <a:lstStyle/>
                    <a:p>
                      <a:r>
                        <a:rPr lang="en-US" sz="1400" dirty="0" err="1" smtClean="0">
                          <a:latin typeface="+mj-lt"/>
                        </a:rPr>
                        <a:t>int</a:t>
                      </a:r>
                      <a:r>
                        <a:rPr lang="en-US" sz="1400" dirty="0" smtClean="0">
                          <a:latin typeface="+mj-lt"/>
                        </a:rPr>
                        <a:t> fun(</a:t>
                      </a:r>
                      <a:r>
                        <a:rPr lang="en-US" sz="1400" dirty="0" err="1" smtClean="0">
                          <a:latin typeface="+mj-lt"/>
                        </a:rPr>
                        <a:t>int</a:t>
                      </a:r>
                      <a:r>
                        <a:rPr lang="en-US" sz="1400" dirty="0" smtClean="0">
                          <a:latin typeface="+mj-lt"/>
                        </a:rPr>
                        <a:t> </a:t>
                      </a:r>
                      <a:r>
                        <a:rPr lang="en-US" sz="1400" dirty="0" err="1" smtClean="0">
                          <a:latin typeface="+mj-lt"/>
                        </a:rPr>
                        <a:t>arg</a:t>
                      </a:r>
                      <a:r>
                        <a:rPr lang="en-US" sz="1400" dirty="0" smtClean="0">
                          <a:latin typeface="+mj-lt"/>
                        </a:rPr>
                        <a:t>);</a:t>
                      </a:r>
                      <a:endParaRPr lang="en-US" sz="1400" dirty="0">
                        <a:latin typeface="+mj-lt"/>
                      </a:endParaRPr>
                    </a:p>
                  </a:txBody>
                  <a:tcPr/>
                </a:tc>
                <a:tc>
                  <a:txBody>
                    <a:bodyPr/>
                    <a:lstStyle/>
                    <a:p>
                      <a:r>
                        <a:rPr lang="en-US" sz="1400" dirty="0" smtClean="0">
                          <a:latin typeface="+mj-lt"/>
                        </a:rPr>
                        <a:t>(</a:t>
                      </a:r>
                      <a:r>
                        <a:rPr lang="en-US" sz="1400" dirty="0" err="1" smtClean="0">
                          <a:latin typeface="+mj-lt"/>
                        </a:rPr>
                        <a:t>int</a:t>
                      </a:r>
                      <a:r>
                        <a:rPr lang="en-US" sz="1400" dirty="0" smtClean="0">
                          <a:latin typeface="+mj-lt"/>
                        </a:rPr>
                        <a:t> </a:t>
                      </a:r>
                      <a:r>
                        <a:rPr lang="en-US" sz="1400" dirty="0" err="1" smtClean="0">
                          <a:latin typeface="+mj-lt"/>
                        </a:rPr>
                        <a:t>num</a:t>
                      </a:r>
                      <a:r>
                        <a:rPr lang="en-US" sz="1400" dirty="0" smtClean="0">
                          <a:latin typeface="+mj-lt"/>
                        </a:rPr>
                        <a:t>) -&gt;</a:t>
                      </a:r>
                      <a:r>
                        <a:rPr lang="en-US" sz="1400" baseline="0" dirty="0" smtClean="0">
                          <a:latin typeface="+mj-lt"/>
                        </a:rPr>
                        <a:t>  </a:t>
                      </a:r>
                      <a:r>
                        <a:rPr lang="en-US" sz="1400" baseline="0" dirty="0" err="1" smtClean="0">
                          <a:latin typeface="+mj-lt"/>
                        </a:rPr>
                        <a:t>num</a:t>
                      </a:r>
                      <a:r>
                        <a:rPr lang="en-US" sz="1400" baseline="0" dirty="0" smtClean="0">
                          <a:latin typeface="+mj-lt"/>
                        </a:rPr>
                        <a:t> + 10</a:t>
                      </a:r>
                      <a:endParaRPr lang="en-US" sz="1400" dirty="0">
                        <a:latin typeface="+mj-lt"/>
                      </a:endParaRPr>
                    </a:p>
                  </a:txBody>
                  <a:tcPr/>
                </a:tc>
              </a:tr>
              <a:tr h="370840">
                <a:tc>
                  <a:txBody>
                    <a:bodyPr/>
                    <a:lstStyle/>
                    <a:p>
                      <a:r>
                        <a:rPr lang="en-US" sz="1400" dirty="0" err="1" smtClean="0">
                          <a:latin typeface="+mj-lt"/>
                        </a:rPr>
                        <a:t>int</a:t>
                      </a:r>
                      <a:r>
                        <a:rPr lang="en-US" sz="1400" baseline="0" dirty="0" smtClean="0">
                          <a:latin typeface="+mj-lt"/>
                        </a:rPr>
                        <a:t> fun(</a:t>
                      </a:r>
                      <a:r>
                        <a:rPr lang="en-US" sz="1400" baseline="0" dirty="0" err="1" smtClean="0">
                          <a:latin typeface="+mj-lt"/>
                        </a:rPr>
                        <a:t>int</a:t>
                      </a:r>
                      <a:r>
                        <a:rPr lang="en-US" sz="1400" baseline="0" dirty="0" smtClean="0">
                          <a:latin typeface="+mj-lt"/>
                        </a:rPr>
                        <a:t> arg0,int arg1);</a:t>
                      </a:r>
                      <a:endParaRPr lang="en-US" sz="1400" dirty="0">
                        <a:latin typeface="+mj-lt"/>
                      </a:endParaRPr>
                    </a:p>
                  </a:txBody>
                  <a:tcPr/>
                </a:tc>
                <a:tc>
                  <a:txBody>
                    <a:bodyPr/>
                    <a:lstStyle/>
                    <a:p>
                      <a:r>
                        <a:rPr lang="en-US" sz="1400" dirty="0" smtClean="0">
                          <a:latin typeface="+mj-lt"/>
                        </a:rPr>
                        <a:t>(</a:t>
                      </a:r>
                      <a:r>
                        <a:rPr lang="en-US" sz="1400" dirty="0" err="1" smtClean="0">
                          <a:latin typeface="+mj-lt"/>
                        </a:rPr>
                        <a:t>int</a:t>
                      </a:r>
                      <a:r>
                        <a:rPr lang="en-US" sz="1400" dirty="0" smtClean="0">
                          <a:latin typeface="+mj-lt"/>
                        </a:rPr>
                        <a:t> num1,int num2) -&gt; num1+num2</a:t>
                      </a:r>
                      <a:endParaRPr lang="en-US" sz="1400" dirty="0">
                        <a:latin typeface="+mj-lt"/>
                      </a:endParaRPr>
                    </a:p>
                  </a:txBody>
                  <a:tcPr/>
                </a:tc>
              </a:tr>
              <a:tr h="370840">
                <a:tc>
                  <a:txBody>
                    <a:bodyPr/>
                    <a:lstStyle/>
                    <a:p>
                      <a:r>
                        <a:rPr lang="en-US" sz="1400" dirty="0" err="1" smtClean="0">
                          <a:latin typeface="+mj-lt"/>
                        </a:rPr>
                        <a:t>int</a:t>
                      </a:r>
                      <a:r>
                        <a:rPr lang="en-US" sz="1400" dirty="0" smtClean="0">
                          <a:latin typeface="+mj-lt"/>
                        </a:rPr>
                        <a:t> fun(</a:t>
                      </a:r>
                      <a:r>
                        <a:rPr lang="en-US" sz="1400" dirty="0" err="1" smtClean="0">
                          <a:latin typeface="+mj-lt"/>
                        </a:rPr>
                        <a:t>int</a:t>
                      </a:r>
                      <a:r>
                        <a:rPr lang="en-US" sz="1400" dirty="0" smtClean="0">
                          <a:latin typeface="+mj-lt"/>
                        </a:rPr>
                        <a:t> arg0,int arg1);</a:t>
                      </a:r>
                      <a:endParaRPr lang="en-US" sz="1400" dirty="0">
                        <a:latin typeface="+mj-lt"/>
                      </a:endParaRPr>
                    </a:p>
                  </a:txBody>
                  <a:tcPr/>
                </a:tc>
                <a:tc>
                  <a:txBody>
                    <a:bodyPr/>
                    <a:lstStyle/>
                    <a:p>
                      <a:r>
                        <a:rPr lang="en-US" sz="1400" dirty="0" smtClean="0">
                          <a:latin typeface="+mj-lt"/>
                        </a:rPr>
                        <a:t>(</a:t>
                      </a:r>
                      <a:r>
                        <a:rPr lang="en-US" sz="1400" dirty="0" err="1" smtClean="0">
                          <a:latin typeface="+mj-lt"/>
                        </a:rPr>
                        <a:t>int</a:t>
                      </a:r>
                      <a:r>
                        <a:rPr lang="en-US" sz="1400" dirty="0" smtClean="0">
                          <a:latin typeface="+mj-lt"/>
                        </a:rPr>
                        <a:t> num1,int num2)</a:t>
                      </a:r>
                      <a:r>
                        <a:rPr lang="en-US" sz="1400" baseline="0" dirty="0" smtClean="0">
                          <a:latin typeface="+mj-lt"/>
                        </a:rPr>
                        <a:t> -&gt; { </a:t>
                      </a:r>
                    </a:p>
                    <a:p>
                      <a:r>
                        <a:rPr lang="en-US" sz="1400" baseline="0" dirty="0" smtClean="0">
                          <a:latin typeface="+mj-lt"/>
                        </a:rPr>
                        <a:t>         </a:t>
                      </a:r>
                      <a:r>
                        <a:rPr lang="en-US" sz="1400" baseline="0" dirty="0" err="1" smtClean="0">
                          <a:latin typeface="+mj-lt"/>
                        </a:rPr>
                        <a:t>int</a:t>
                      </a:r>
                      <a:r>
                        <a:rPr lang="en-US" sz="1400" baseline="0" dirty="0" smtClean="0">
                          <a:latin typeface="+mj-lt"/>
                        </a:rPr>
                        <a:t> min = num1&gt;num2?num2:num1;</a:t>
                      </a:r>
                    </a:p>
                    <a:p>
                      <a:r>
                        <a:rPr lang="en-US" sz="1400" baseline="0" dirty="0" smtClean="0">
                          <a:latin typeface="+mj-lt"/>
                        </a:rPr>
                        <a:t>         return min;  }</a:t>
                      </a:r>
                      <a:endParaRPr lang="en-US" sz="1400" dirty="0">
                        <a:latin typeface="+mj-lt"/>
                      </a:endParaRPr>
                    </a:p>
                  </a:txBody>
                  <a:tcPr/>
                </a:tc>
              </a:tr>
              <a:tr h="370840">
                <a:tc>
                  <a:txBody>
                    <a:bodyPr/>
                    <a:lstStyle/>
                    <a:p>
                      <a:r>
                        <a:rPr lang="en-US" sz="1400" dirty="0" smtClean="0">
                          <a:latin typeface="+mj-lt"/>
                        </a:rPr>
                        <a:t>String</a:t>
                      </a:r>
                      <a:r>
                        <a:rPr lang="en-US" sz="1400" baseline="0" dirty="0" smtClean="0">
                          <a:latin typeface="+mj-lt"/>
                        </a:rPr>
                        <a:t> fun();</a:t>
                      </a:r>
                      <a:endParaRPr lang="en-US" sz="1400" dirty="0">
                        <a:latin typeface="+mj-lt"/>
                      </a:endParaRPr>
                    </a:p>
                  </a:txBody>
                  <a:tcPr/>
                </a:tc>
                <a:tc>
                  <a:txBody>
                    <a:bodyPr/>
                    <a:lstStyle/>
                    <a:p>
                      <a:r>
                        <a:rPr lang="en-US" sz="1400" dirty="0" smtClean="0">
                          <a:latin typeface="+mj-lt"/>
                        </a:rPr>
                        <a:t>() -&gt; “Hello World!”</a:t>
                      </a:r>
                      <a:endParaRPr lang="en-US" sz="1400" dirty="0">
                        <a:latin typeface="+mj-lt"/>
                      </a:endParaRPr>
                    </a:p>
                  </a:txBody>
                  <a:tcPr/>
                </a:tc>
              </a:tr>
              <a:tr h="370840">
                <a:tc>
                  <a:txBody>
                    <a:bodyPr/>
                    <a:lstStyle/>
                    <a:p>
                      <a:r>
                        <a:rPr lang="en-US" sz="1400" dirty="0" smtClean="0">
                          <a:latin typeface="+mj-lt"/>
                        </a:rPr>
                        <a:t>void fun();</a:t>
                      </a:r>
                      <a:endParaRPr lang="en-US" sz="1400" dirty="0">
                        <a:latin typeface="+mj-lt"/>
                      </a:endParaRPr>
                    </a:p>
                  </a:txBody>
                  <a:tcPr/>
                </a:tc>
                <a:tc>
                  <a:txBody>
                    <a:bodyPr/>
                    <a:lstStyle/>
                    <a:p>
                      <a:r>
                        <a:rPr lang="en-US" sz="1400" dirty="0" smtClean="0">
                          <a:latin typeface="+mj-lt"/>
                        </a:rPr>
                        <a:t>() -&gt; { } </a:t>
                      </a:r>
                      <a:endParaRPr lang="en-US" sz="1400" dirty="0">
                        <a:latin typeface="+mj-lt"/>
                      </a:endParaRPr>
                    </a:p>
                  </a:txBody>
                  <a:tcPr/>
                </a:tc>
              </a:tr>
              <a:tr h="370840">
                <a:tc>
                  <a:txBody>
                    <a:bodyPr/>
                    <a:lstStyle/>
                    <a:p>
                      <a:r>
                        <a:rPr lang="en-US" sz="1400" dirty="0" err="1" smtClean="0">
                          <a:latin typeface="+mj-lt"/>
                        </a:rPr>
                        <a:t>int</a:t>
                      </a:r>
                      <a:r>
                        <a:rPr lang="en-US" sz="1400" dirty="0" smtClean="0">
                          <a:latin typeface="+mj-lt"/>
                        </a:rPr>
                        <a:t> fun(String </a:t>
                      </a:r>
                      <a:r>
                        <a:rPr lang="en-US" sz="1400" dirty="0" err="1" smtClean="0">
                          <a:latin typeface="+mj-lt"/>
                        </a:rPr>
                        <a:t>arg</a:t>
                      </a:r>
                      <a:r>
                        <a:rPr lang="en-US" sz="1400" dirty="0" smtClean="0">
                          <a:latin typeface="+mj-lt"/>
                        </a:rPr>
                        <a:t>);</a:t>
                      </a:r>
                      <a:endParaRPr lang="en-US" sz="1400" dirty="0">
                        <a:latin typeface="+mj-lt"/>
                      </a:endParaRPr>
                    </a:p>
                  </a:txBody>
                  <a:tcPr/>
                </a:tc>
                <a:tc>
                  <a:txBody>
                    <a:bodyPr/>
                    <a:lstStyle/>
                    <a:p>
                      <a:r>
                        <a:rPr lang="en-US" sz="1400" dirty="0" smtClean="0">
                          <a:latin typeface="+mj-lt"/>
                        </a:rPr>
                        <a:t>(String </a:t>
                      </a:r>
                      <a:r>
                        <a:rPr lang="en-US" sz="1400" dirty="0" err="1" smtClean="0">
                          <a:latin typeface="+mj-lt"/>
                        </a:rPr>
                        <a:t>str</a:t>
                      </a:r>
                      <a:r>
                        <a:rPr lang="en-US" sz="1400" dirty="0" smtClean="0">
                          <a:latin typeface="+mj-lt"/>
                        </a:rPr>
                        <a:t>) -&gt;</a:t>
                      </a:r>
                      <a:r>
                        <a:rPr lang="en-US" sz="1400" baseline="0" dirty="0" smtClean="0">
                          <a:latin typeface="+mj-lt"/>
                        </a:rPr>
                        <a:t> </a:t>
                      </a:r>
                      <a:r>
                        <a:rPr lang="en-US" sz="1400" baseline="0" dirty="0" err="1" smtClean="0">
                          <a:latin typeface="+mj-lt"/>
                        </a:rPr>
                        <a:t>str.length</a:t>
                      </a:r>
                      <a:r>
                        <a:rPr lang="en-US" sz="1400" baseline="0" dirty="0" smtClean="0">
                          <a:latin typeface="+mj-lt"/>
                        </a:rPr>
                        <a:t>()</a:t>
                      </a:r>
                      <a:endParaRPr lang="en-US" sz="1400" dirty="0">
                        <a:latin typeface="+mj-lt"/>
                      </a:endParaRPr>
                    </a:p>
                  </a:txBody>
                  <a:tcPr/>
                </a:tc>
              </a:tr>
              <a:tr h="370840">
                <a:tc>
                  <a:txBody>
                    <a:bodyPr/>
                    <a:lstStyle/>
                    <a:p>
                      <a:r>
                        <a:rPr lang="en-US" sz="1400" dirty="0" err="1" smtClean="0">
                          <a:latin typeface="+mj-lt"/>
                        </a:rPr>
                        <a:t>int</a:t>
                      </a:r>
                      <a:r>
                        <a:rPr lang="en-US" sz="1400" baseline="0" dirty="0" smtClean="0">
                          <a:latin typeface="+mj-lt"/>
                        </a:rPr>
                        <a:t> fun(String </a:t>
                      </a:r>
                      <a:r>
                        <a:rPr lang="en-US" sz="1400" baseline="0" dirty="0" err="1" smtClean="0">
                          <a:latin typeface="+mj-lt"/>
                        </a:rPr>
                        <a:t>arg</a:t>
                      </a:r>
                      <a:r>
                        <a:rPr lang="en-US" sz="1400" baseline="0" dirty="0" smtClean="0">
                          <a:latin typeface="+mj-lt"/>
                        </a:rPr>
                        <a:t>);</a:t>
                      </a:r>
                      <a:endParaRPr lang="en-US" sz="1400" dirty="0">
                        <a:latin typeface="+mj-lt"/>
                      </a:endParaRPr>
                    </a:p>
                  </a:txBody>
                  <a:tcPr/>
                </a:tc>
                <a:tc>
                  <a:txBody>
                    <a:bodyPr/>
                    <a:lstStyle/>
                    <a:p>
                      <a:r>
                        <a:rPr lang="en-US" sz="1400" dirty="0" err="1" smtClean="0">
                          <a:latin typeface="+mj-lt"/>
                        </a:rPr>
                        <a:t>str</a:t>
                      </a:r>
                      <a:r>
                        <a:rPr lang="en-US" sz="1400" baseline="0" dirty="0" smtClean="0">
                          <a:latin typeface="+mj-lt"/>
                        </a:rPr>
                        <a:t> -&gt; </a:t>
                      </a:r>
                      <a:r>
                        <a:rPr lang="en-US" sz="1400" baseline="0" dirty="0" err="1" smtClean="0">
                          <a:latin typeface="+mj-lt"/>
                        </a:rPr>
                        <a:t>str.length</a:t>
                      </a:r>
                      <a:r>
                        <a:rPr lang="en-US" sz="1400" baseline="0" dirty="0" smtClean="0">
                          <a:latin typeface="+mj-lt"/>
                        </a:rPr>
                        <a:t>()</a:t>
                      </a:r>
                      <a:endParaRPr lang="en-US" sz="1400" dirty="0">
                        <a:latin typeface="+mj-lt"/>
                      </a:endParaRPr>
                    </a:p>
                  </a:txBody>
                  <a:tcPr/>
                </a:tc>
              </a:tr>
            </a:tbl>
          </a:graphicData>
        </a:graphic>
      </p:graphicFrame>
    </p:spTree>
    <p:extLst>
      <p:ext uri="{BB962C8B-B14F-4D97-AF65-F5344CB8AC3E}">
        <p14:creationId xmlns:p14="http://schemas.microsoft.com/office/powerpoint/2010/main" val="353584137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412750"/>
            <a:ext cx="8531225" cy="855663"/>
          </a:xfrm>
        </p:spPr>
        <p:txBody>
          <a:bodyPr>
            <a:normAutofit/>
          </a:bodyPr>
          <a:lstStyle/>
          <a:p>
            <a:r>
              <a:rPr lang="en-US" sz="2000" dirty="0"/>
              <a:t>21.2: Lambda Expressions and Functional Interface </a:t>
            </a:r>
            <a:br>
              <a:rPr lang="en-US" sz="2000" dirty="0"/>
            </a:br>
            <a:r>
              <a:rPr lang="en-US" sz="2000" dirty="0"/>
              <a:t>Demo</a:t>
            </a:r>
          </a:p>
        </p:txBody>
      </p:sp>
      <p:sp>
        <p:nvSpPr>
          <p:cNvPr id="319569" name="Rectangle 81"/>
          <p:cNvSpPr>
            <a:spLocks noGrp="1"/>
          </p:cNvSpPr>
          <p:nvPr>
            <p:ph idx="4294967295"/>
          </p:nvPr>
        </p:nvSpPr>
        <p:spPr>
          <a:xfrm>
            <a:off x="1078172" y="1495425"/>
            <a:ext cx="7260610" cy="4643438"/>
          </a:xfrm>
        </p:spPr>
        <p:txBody>
          <a:bodyPr/>
          <a:lstStyle/>
          <a:p>
            <a:r>
              <a:rPr lang="en-US" dirty="0">
                <a:solidFill>
                  <a:schemeClr val="tx1"/>
                </a:solidFill>
              </a:rPr>
              <a:t>Execute the :</a:t>
            </a:r>
          </a:p>
          <a:p>
            <a:pPr lvl="1"/>
            <a:r>
              <a:rPr lang="en-US" dirty="0" err="1" smtClean="0">
                <a:solidFill>
                  <a:schemeClr val="tx1"/>
                </a:solidFill>
              </a:rPr>
              <a:t>CalculatorDemo</a:t>
            </a:r>
            <a:endParaRPr lang="en-US" dirty="0">
              <a:solidFill>
                <a:schemeClr val="tx1"/>
              </a:solidFill>
            </a:endParaRPr>
          </a:p>
        </p:txBody>
      </p:sp>
    </p:spTree>
    <p:extLst>
      <p:ext uri="{BB962C8B-B14F-4D97-AF65-F5344CB8AC3E}">
        <p14:creationId xmlns:p14="http://schemas.microsoft.com/office/powerpoint/2010/main" val="3799933203"/>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pwYnDl6hGIEiK2JQntAZnxg"/>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heme/theme1.xml><?xml version="1.0" encoding="utf-8"?>
<a:theme xmlns:a="http://schemas.openxmlformats.org/drawingml/2006/main" name="2_Corporate Presentation Template (4x3 - Normal)">
  <a:themeElements>
    <a:clrScheme name="Capgemini">
      <a:dk1>
        <a:srgbClr val="00264A"/>
      </a:dk1>
      <a:lt1>
        <a:sysClr val="window" lastClr="FFFFFF"/>
      </a:lt1>
      <a:dk2>
        <a:srgbClr val="9F958F"/>
      </a:dk2>
      <a:lt2>
        <a:srgbClr val="909090"/>
      </a:lt2>
      <a:accent1>
        <a:srgbClr val="F9BE01"/>
      </a:accent1>
      <a:accent2>
        <a:srgbClr val="ED771A"/>
      </a:accent2>
      <a:accent3>
        <a:srgbClr val="B70132"/>
      </a:accent3>
      <a:accent4>
        <a:srgbClr val="691E7C"/>
      </a:accent4>
      <a:accent5>
        <a:srgbClr val="0098CC"/>
      </a:accent5>
      <a:accent6>
        <a:srgbClr val="BDBD00"/>
      </a:accent6>
      <a:hlink>
        <a:srgbClr val="7DAFA5"/>
      </a:hlink>
      <a:folHlink>
        <a:srgbClr val="BA0065"/>
      </a:folHlink>
    </a:clrScheme>
    <a:fontScheme name="Capgemini">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2.xml><?xml version="1.0" encoding="utf-8"?>
<a:theme xmlns:a="http://schemas.openxmlformats.org/drawingml/2006/main" name="Capgemini 2017_Cover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_NEW template_CG" id="{503C1DEE-B8E4-4B69-9D97-BBA729C1B7C8}" vid="{22E8C0FC-19AA-49B3-8B48-D5D7B28791A3}"/>
    </a:ext>
  </a:extLst>
</a:theme>
</file>

<file path=ppt/theme/theme3.xml><?xml version="1.0" encoding="utf-8"?>
<a:theme xmlns:a="http://schemas.openxmlformats.org/drawingml/2006/main" name="Section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_NEW template_CG" id="{503C1DEE-B8E4-4B69-9D97-BBA729C1B7C8}" vid="{D402EEFE-15E7-483D-8A8B-C0D1F6FA0BF2}"/>
    </a:ext>
  </a:extLst>
</a:theme>
</file>

<file path=ppt/theme/theme4.xml><?xml version="1.0" encoding="utf-8"?>
<a:theme xmlns:a="http://schemas.openxmlformats.org/drawingml/2006/main" name="Content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_NEW template_CG" id="{503C1DEE-B8E4-4B69-9D97-BBA729C1B7C8}" vid="{D62C5B02-DB0C-41FB-BDEB-B0054E93272C}"/>
    </a:ext>
  </a:extLst>
</a:theme>
</file>

<file path=ppt/theme/theme5.xml><?xml version="1.0" encoding="utf-8"?>
<a:theme xmlns:a="http://schemas.openxmlformats.org/drawingml/2006/main" name="Content and Image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_NEW template_CG" id="{503C1DEE-B8E4-4B69-9D97-BBA729C1B7C8}" vid="{D859A5F2-C739-41AA-9514-D41AE2EC2FA5}"/>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DCDateModified xmlns="http://schemas.microsoft.com/sharepoint/v3/fields" xsi:nil="true"/>
    <Material_x0020_Type xmlns="26bed2a0-a239-4228-bd8e-b46f54fc12da">Class book</Material_x0020_Type>
    <Category xmlns="26bed2a0-a239-4228-bd8e-b46f54fc12da">Module Artifact</Category>
    <Level xmlns="26bed2a0-a239-4228-bd8e-b46f54fc12da">L1</Level>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64F797F9BD2124B9B89E1787624A7F8" ma:contentTypeVersion="9" ma:contentTypeDescription="Create a new document." ma:contentTypeScope="" ma:versionID="47f4cee75829005120e89cd2469d13d7">
  <xsd:schema xmlns:xsd="http://www.w3.org/2001/XMLSchema" xmlns:xs="http://www.w3.org/2001/XMLSchema" xmlns:p="http://schemas.microsoft.com/office/2006/metadata/properties" xmlns:ns2="http://schemas.microsoft.com/sharepoint/v3/fields" xmlns:ns3="26bed2a0-a239-4228-bd8e-b46f54fc12da" targetNamespace="http://schemas.microsoft.com/office/2006/metadata/properties" ma:root="true" ma:fieldsID="e30c8c25242ea639c89cd63a34a535c3" ns2:_="" ns3:_="">
    <xsd:import namespace="http://schemas.microsoft.com/sharepoint/v3/fields"/>
    <xsd:import namespace="26bed2a0-a239-4228-bd8e-b46f54fc12da"/>
    <xsd:element name="properties">
      <xsd:complexType>
        <xsd:sequence>
          <xsd:element name="documentManagement">
            <xsd:complexType>
              <xsd:all>
                <xsd:element ref="ns2:_Version" minOccurs="0"/>
                <xsd:element ref="ns3:Level"/>
                <xsd:element ref="ns3:Category"/>
                <xsd:element ref="ns2:_DCDateModified" minOccurs="0"/>
                <xsd:element ref="ns3:Material_x0020_Type"/>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Version" ma:index="8" nillable="true" ma:displayName="Version" ma:internalName="_Version">
      <xsd:simpleType>
        <xsd:restriction base="dms:Text"/>
      </xsd:simpleType>
    </xsd:element>
    <xsd:element name="_DCDateModified" ma:index="11" nillable="true" ma:displayName="Date Modified" ma:description="The date on which this resource was last modified" ma:format="DateTime" ma:internalName="_DCDateModified">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6bed2a0-a239-4228-bd8e-b46f54fc12da" elementFormDefault="qualified">
    <xsd:import namespace="http://schemas.microsoft.com/office/2006/documentManagement/types"/>
    <xsd:import namespace="http://schemas.microsoft.com/office/infopath/2007/PartnerControls"/>
    <xsd:element name="Level" ma:index="9" ma:displayName="Level" ma:format="Dropdown" ma:internalName="Level">
      <xsd:simpleType>
        <xsd:restriction base="dms:Choice">
          <xsd:enumeration value="L1"/>
          <xsd:enumeration value="L2"/>
          <xsd:enumeration value="L3"/>
          <xsd:enumeration value="L4"/>
          <xsd:enumeration value="Common"/>
        </xsd:restriction>
      </xsd:simpleType>
    </xsd:element>
    <xsd:element name="Category" ma:index="10" ma:displayName="Category" ma:default="Module Artifact" ma:format="Dropdown" ma:internalName="Category">
      <xsd:simpleType>
        <xsd:restriction base="dms:Choice">
          <xsd:enumeration value="Module Artifact"/>
          <xsd:enumeration value="Assessment Component"/>
        </xsd:restriction>
      </xsd:simpleType>
    </xsd:element>
    <xsd:element name="Material_x0020_Type" ma:index="12" ma:displayName="Material Type" ma:default="Class book" ma:format="Dropdown" ma:internalName="Material_x0020_Type">
      <xsd:simpleType>
        <xsd:restriction base="dms:Choice">
          <xsd:enumeration value="Demos"/>
          <xsd:enumeration value="Extra Example"/>
          <xsd:enumeration value="Extra Material"/>
          <xsd:enumeration value="Suggestions"/>
          <xsd:enumeration value="General"/>
          <xsd:enumeration value="Module Test Practical"/>
          <xsd:enumeration value="Module Test Theory"/>
          <xsd:enumeration value="Quiz"/>
          <xsd:enumeration value="Class book"/>
          <xsd:enumeration value="Lab book"/>
          <xsd:enumeration value="Recordings"/>
        </xsd:restriction>
      </xsd:simpleType>
    </xsd:element>
    <xsd:element name="MediaServiceMetadata" ma:index="13" nillable="true" ma:displayName="MediaServiceMetadata" ma:hidden="true" ma:internalName="MediaServiceMetadata" ma:readOnly="true">
      <xsd:simpleType>
        <xsd:restriction base="dms:Note"/>
      </xsd:simpleType>
    </xsd:element>
    <xsd:element name="MediaServiceFastMetadata" ma:index="14"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B673CDC-8BE6-4391-ABD9-A817C61AB8C9}">
  <ds:schemaRefs>
    <ds:schemaRef ds:uri="http://schemas.microsoft.com/sharepoint/v3/contenttype/forms"/>
  </ds:schemaRefs>
</ds:datastoreItem>
</file>

<file path=customXml/itemProps2.xml><?xml version="1.0" encoding="utf-8"?>
<ds:datastoreItem xmlns:ds="http://schemas.openxmlformats.org/officeDocument/2006/customXml" ds:itemID="{7C1830C8-F522-4AF4-83DD-915E4EE23EB4}">
  <ds:schemaRefs>
    <ds:schemaRef ds:uri="http://schemas.microsoft.com/office/2006/metadata/properties"/>
    <ds:schemaRef ds:uri="http://schemas.microsoft.com/office/infopath/2007/PartnerControls"/>
    <ds:schemaRef ds:uri="http://schemas.microsoft.com/sharepoint/v3/fields"/>
    <ds:schemaRef ds:uri="26bed2a0-a239-4228-bd8e-b46f54fc12da"/>
  </ds:schemaRefs>
</ds:datastoreItem>
</file>

<file path=customXml/itemProps3.xml><?xml version="1.0" encoding="utf-8"?>
<ds:datastoreItem xmlns:ds="http://schemas.openxmlformats.org/officeDocument/2006/customXml" ds:itemID="{4C116CDA-2779-4787-AE11-8BD4CAE765B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26bed2a0-a239-4228-bd8e-b46f54fc12d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4767</TotalTime>
  <Words>2101</Words>
  <Application>Microsoft Office PowerPoint</Application>
  <PresentationFormat>On-screen Show (4:3)</PresentationFormat>
  <Paragraphs>400</Paragraphs>
  <Slides>21</Slides>
  <Notes>21</Notes>
  <HiddenSlides>0</HiddenSlides>
  <MMClips>0</MMClips>
  <ScaleCrop>false</ScaleCrop>
  <HeadingPairs>
    <vt:vector size="8" baseType="variant">
      <vt:variant>
        <vt:lpstr>Fonts Used</vt:lpstr>
      </vt:variant>
      <vt:variant>
        <vt:i4>7</vt:i4>
      </vt:variant>
      <vt:variant>
        <vt:lpstr>Theme</vt:lpstr>
      </vt:variant>
      <vt:variant>
        <vt:i4>5</vt:i4>
      </vt:variant>
      <vt:variant>
        <vt:lpstr>Embedded OLE Servers</vt:lpstr>
      </vt:variant>
      <vt:variant>
        <vt:i4>1</vt:i4>
      </vt:variant>
      <vt:variant>
        <vt:lpstr>Slide Titles</vt:lpstr>
      </vt:variant>
      <vt:variant>
        <vt:i4>21</vt:i4>
      </vt:variant>
    </vt:vector>
  </HeadingPairs>
  <TitlesOfParts>
    <vt:vector size="34" baseType="lpstr">
      <vt:lpstr>Arial</vt:lpstr>
      <vt:lpstr>Calibri</vt:lpstr>
      <vt:lpstr>Candara</vt:lpstr>
      <vt:lpstr>Georgia</vt:lpstr>
      <vt:lpstr>Helvetica Light</vt:lpstr>
      <vt:lpstr>Verdana</vt:lpstr>
      <vt:lpstr>Wingdings</vt:lpstr>
      <vt:lpstr>2_Corporate Presentation Template (4x3 - Normal)</vt:lpstr>
      <vt:lpstr>Capgemini 2017_Cover slides</vt:lpstr>
      <vt:lpstr>Section slides</vt:lpstr>
      <vt:lpstr>Content Layouts</vt:lpstr>
      <vt:lpstr>Content and Image Layouts</vt:lpstr>
      <vt:lpstr>think-cell Slide</vt:lpstr>
      <vt:lpstr>Core Java 8 and Development Tools</vt:lpstr>
      <vt:lpstr>Lesson Objectives</vt:lpstr>
      <vt:lpstr>21.1: Introduction to Functional Interface Functional Interface</vt:lpstr>
      <vt:lpstr>21.1: Introduction to Functional Interface Functional Interface : Example </vt:lpstr>
      <vt:lpstr>21.1: Introduction to Functional Interface Functional Interface : Implementation </vt:lpstr>
      <vt:lpstr>21.1: Introduction to Functional Interface Functional Interface : Implementation</vt:lpstr>
      <vt:lpstr>21.2: Writing Lambda Expressions Lambda Expression</vt:lpstr>
      <vt:lpstr>21.2: Writing Lambda Expressions Lambda Expression</vt:lpstr>
      <vt:lpstr>21.2: Lambda Expressions and Functional Interface  Demo</vt:lpstr>
      <vt:lpstr>21.3: Builtin Functional Interfaces Built-in Functional Interfaces</vt:lpstr>
      <vt:lpstr>21.3: Builtin Functional Interfaces Supplier</vt:lpstr>
      <vt:lpstr>21.3: Builtin Functional Interfaces Consumer</vt:lpstr>
      <vt:lpstr>21.3: Builtin Functional Interfaces Predicate</vt:lpstr>
      <vt:lpstr>21.3: Builtin Functional Interfaces Function</vt:lpstr>
      <vt:lpstr>21.4 : Builtin Functional Interfaces and Lambda Expressions Lambda Expression for Function Interfaces</vt:lpstr>
      <vt:lpstr>21.4 : Builtin Functional Interfaces and Lambda Expressions Using Built-in Functional Interfaces</vt:lpstr>
      <vt:lpstr>21.3: Functional Interface  Demo</vt:lpstr>
      <vt:lpstr>21.5: Method Reference Method References</vt:lpstr>
      <vt:lpstr>21.5: Method reference  Demo</vt:lpstr>
      <vt:lpstr>Summary</vt:lpstr>
      <vt:lpstr>Review Question</vt:lpstr>
    </vt:vector>
  </TitlesOfParts>
  <Company>Hewlett-Packard Company</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ClassBook-LessonXX-Template IGATE</dc:title>
  <dc:creator>iGATE</dc:creator>
  <cp:lastModifiedBy>NAGARE, SAURABH</cp:lastModifiedBy>
  <cp:revision>418</cp:revision>
  <cp:lastPrinted>2016-07-14T03:25:46Z</cp:lastPrinted>
  <dcterms:created xsi:type="dcterms:W3CDTF">2012-05-18T02:59:15Z</dcterms:created>
  <dcterms:modified xsi:type="dcterms:W3CDTF">2018-11-19T12:19:03Z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emplateUrl">
    <vt:lpwstr/>
  </property>
  <property fmtid="{D5CDD505-2E9C-101B-9397-08002B2CF9AE}" pid="3" name="ContentTypeId">
    <vt:lpwstr>0x010100064F797F9BD2124B9B89E1787624A7F8</vt:lpwstr>
  </property>
  <property fmtid="{D5CDD505-2E9C-101B-9397-08002B2CF9AE}" pid="4" name="_SourceUrl">
    <vt:lpwstr/>
  </property>
</Properties>
</file>